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6" r:id="rId5"/>
    <p:sldId id="515" r:id="rId6"/>
    <p:sldId id="329" r:id="rId7"/>
    <p:sldId id="522" r:id="rId8"/>
    <p:sldId id="523" r:id="rId9"/>
    <p:sldId id="368" r:id="rId10"/>
    <p:sldId id="313" r:id="rId11"/>
    <p:sldId id="370" r:id="rId12"/>
    <p:sldId id="480" r:id="rId13"/>
    <p:sldId id="371" r:id="rId14"/>
    <p:sldId id="372" r:id="rId15"/>
    <p:sldId id="373" r:id="rId16"/>
    <p:sldId id="517" r:id="rId17"/>
    <p:sldId id="481" r:id="rId18"/>
    <p:sldId id="360" r:id="rId19"/>
    <p:sldId id="361" r:id="rId20"/>
    <p:sldId id="363" r:id="rId21"/>
    <p:sldId id="482" r:id="rId22"/>
    <p:sldId id="487" r:id="rId23"/>
    <p:sldId id="375" r:id="rId24"/>
    <p:sldId id="465" r:id="rId25"/>
    <p:sldId id="392" r:id="rId26"/>
    <p:sldId id="420" r:id="rId27"/>
    <p:sldId id="471" r:id="rId28"/>
    <p:sldId id="524" r:id="rId29"/>
    <p:sldId id="520" r:id="rId30"/>
    <p:sldId id="499" r:id="rId31"/>
    <p:sldId id="402" r:id="rId32"/>
    <p:sldId id="489" r:id="rId33"/>
    <p:sldId id="472" r:id="rId34"/>
    <p:sldId id="525" r:id="rId35"/>
    <p:sldId id="528" r:id="rId36"/>
    <p:sldId id="430" r:id="rId37"/>
    <p:sldId id="425" r:id="rId38"/>
    <p:sldId id="496" r:id="rId39"/>
    <p:sldId id="497" r:id="rId40"/>
    <p:sldId id="491" r:id="rId41"/>
    <p:sldId id="417" r:id="rId42"/>
    <p:sldId id="521" r:id="rId43"/>
    <p:sldId id="501" r:id="rId44"/>
    <p:sldId id="508" r:id="rId45"/>
    <p:sldId id="441" r:id="rId46"/>
    <p:sldId id="442" r:id="rId47"/>
    <p:sldId id="437" r:id="rId48"/>
    <p:sldId id="438" r:id="rId49"/>
    <p:sldId id="439" r:id="rId50"/>
    <p:sldId id="440" r:id="rId51"/>
    <p:sldId id="443" r:id="rId52"/>
    <p:sldId id="518" r:id="rId53"/>
    <p:sldId id="51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60DD561-1714-47DB-8BED-C7ED6A537C31}">
          <p14:sldIdLst>
            <p14:sldId id="256"/>
            <p14:sldId id="515"/>
            <p14:sldId id="329"/>
            <p14:sldId id="522"/>
            <p14:sldId id="523"/>
            <p14:sldId id="368"/>
            <p14:sldId id="313"/>
            <p14:sldId id="370"/>
            <p14:sldId id="480"/>
            <p14:sldId id="371"/>
            <p14:sldId id="372"/>
            <p14:sldId id="373"/>
            <p14:sldId id="517"/>
            <p14:sldId id="481"/>
            <p14:sldId id="360"/>
            <p14:sldId id="361"/>
            <p14:sldId id="363"/>
            <p14:sldId id="482"/>
            <p14:sldId id="487"/>
            <p14:sldId id="375"/>
            <p14:sldId id="465"/>
            <p14:sldId id="392"/>
            <p14:sldId id="420"/>
            <p14:sldId id="471"/>
            <p14:sldId id="524"/>
            <p14:sldId id="520"/>
            <p14:sldId id="499"/>
            <p14:sldId id="402"/>
            <p14:sldId id="489"/>
            <p14:sldId id="472"/>
            <p14:sldId id="525"/>
            <p14:sldId id="528"/>
            <p14:sldId id="430"/>
            <p14:sldId id="425"/>
            <p14:sldId id="496"/>
            <p14:sldId id="497"/>
            <p14:sldId id="491"/>
            <p14:sldId id="417"/>
            <p14:sldId id="521"/>
            <p14:sldId id="501"/>
            <p14:sldId id="508"/>
            <p14:sldId id="441"/>
            <p14:sldId id="442"/>
            <p14:sldId id="437"/>
            <p14:sldId id="438"/>
            <p14:sldId id="439"/>
            <p14:sldId id="440"/>
            <p14:sldId id="443"/>
            <p14:sldId id="518"/>
            <p14:sldId id="511"/>
          </p14:sldIdLst>
        </p14:section>
      </p14:sectionLst>
    </p:ext>
    <p:ext uri="{EFAFB233-063F-42B5-8137-9DF3F51BA10A}">
      <p15:sldGuideLst xmlns:p15="http://schemas.microsoft.com/office/powerpoint/2012/main">
        <p15:guide id="1" orient="horz" pos="2160" userDrawn="1">
          <p15:clr>
            <a:srgbClr val="A4A3A4"/>
          </p15:clr>
        </p15:guide>
        <p15:guide id="2" pos="3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866DC26-757F-85BD-4350-907372287C8D}" name="Johan Deprez" initials="JD" userId="S::johan.deprez@kuleuven.be::98abffb1-883e-48c6-b132-b30d05f0ed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1"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3E4F6-1FC4-4104-8F4E-AEEDC066670A}" v="2723" dt="2026-03-14T07:56:38.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1403" autoAdjust="0"/>
  </p:normalViewPr>
  <p:slideViewPr>
    <p:cSldViewPr snapToGrid="0">
      <p:cViewPr varScale="1">
        <p:scale>
          <a:sx n="68" d="100"/>
          <a:sy n="68" d="100"/>
        </p:scale>
        <p:origin x="1363" y="53"/>
      </p:cViewPr>
      <p:guideLst>
        <p:guide orient="horz" pos="2160"/>
        <p:guide pos="363"/>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Deprez" userId="98abffb1-883e-48c6-b132-b30d05f0ed39" providerId="ADAL" clId="{2187BFFF-9FC3-44C7-9409-32E77C0091A6}"/>
    <pc:docChg chg="undo custSel addSld delSld modSld sldOrd modSection">
      <pc:chgData name="Johan Deprez" userId="98abffb1-883e-48c6-b132-b30d05f0ed39" providerId="ADAL" clId="{2187BFFF-9FC3-44C7-9409-32E77C0091A6}" dt="2026-03-14T07:56:38.639" v="6903"/>
      <pc:docMkLst>
        <pc:docMk/>
      </pc:docMkLst>
      <pc:sldChg chg="modSp mod">
        <pc:chgData name="Johan Deprez" userId="98abffb1-883e-48c6-b132-b30d05f0ed39" providerId="ADAL" clId="{2187BFFF-9FC3-44C7-9409-32E77C0091A6}" dt="2026-03-05T12:25:19.898" v="250" actId="27636"/>
        <pc:sldMkLst>
          <pc:docMk/>
          <pc:sldMk cId="1606426780" sldId="256"/>
        </pc:sldMkLst>
        <pc:spChg chg="mod">
          <ac:chgData name="Johan Deprez" userId="98abffb1-883e-48c6-b132-b30d05f0ed39" providerId="ADAL" clId="{2187BFFF-9FC3-44C7-9409-32E77C0091A6}" dt="2026-03-05T12:24:41.372" v="171" actId="6549"/>
          <ac:spMkLst>
            <pc:docMk/>
            <pc:sldMk cId="1606426780" sldId="256"/>
            <ac:spMk id="2" creationId="{00000000-0000-0000-0000-000000000000}"/>
          </ac:spMkLst>
        </pc:spChg>
        <pc:spChg chg="mod">
          <ac:chgData name="Johan Deprez" userId="98abffb1-883e-48c6-b132-b30d05f0ed39" providerId="ADAL" clId="{2187BFFF-9FC3-44C7-9409-32E77C0091A6}" dt="2026-03-05T12:25:19.898" v="250" actId="27636"/>
          <ac:spMkLst>
            <pc:docMk/>
            <pc:sldMk cId="1606426780" sldId="256"/>
            <ac:spMk id="3" creationId="{00000000-0000-0000-0000-000000000000}"/>
          </ac:spMkLst>
        </pc:spChg>
      </pc:sldChg>
      <pc:sldChg chg="del">
        <pc:chgData name="Johan Deprez" userId="98abffb1-883e-48c6-b132-b30d05f0ed39" providerId="ADAL" clId="{2187BFFF-9FC3-44C7-9409-32E77C0091A6}" dt="2026-03-12T15:54:55.769" v="419" actId="47"/>
        <pc:sldMkLst>
          <pc:docMk/>
          <pc:sldMk cId="2854588994" sldId="311"/>
        </pc:sldMkLst>
      </pc:sldChg>
      <pc:sldChg chg="delSp modSp add mod delAnim modAnim">
        <pc:chgData name="Johan Deprez" userId="98abffb1-883e-48c6-b132-b30d05f0ed39" providerId="ADAL" clId="{2187BFFF-9FC3-44C7-9409-32E77C0091A6}" dt="2026-03-13T19:39:04.182" v="4418"/>
        <pc:sldMkLst>
          <pc:docMk/>
          <pc:sldMk cId="2973678248" sldId="313"/>
        </pc:sldMkLst>
        <pc:spChg chg="mod">
          <ac:chgData name="Johan Deprez" userId="98abffb1-883e-48c6-b132-b30d05f0ed39" providerId="ADAL" clId="{2187BFFF-9FC3-44C7-9409-32E77C0091A6}" dt="2026-03-13T19:37:18.032" v="4414" actId="404"/>
          <ac:spMkLst>
            <pc:docMk/>
            <pc:sldMk cId="2973678248" sldId="313"/>
            <ac:spMk id="3" creationId="{C7C33D72-2B95-4F0F-A17F-31C53ACA6AB3}"/>
          </ac:spMkLst>
        </pc:spChg>
        <pc:spChg chg="mod">
          <ac:chgData name="Johan Deprez" userId="98abffb1-883e-48c6-b132-b30d05f0ed39" providerId="ADAL" clId="{2187BFFF-9FC3-44C7-9409-32E77C0091A6}" dt="2026-03-13T17:40:00.090" v="1224" actId="20577"/>
          <ac:spMkLst>
            <pc:docMk/>
            <pc:sldMk cId="2973678248" sldId="313"/>
            <ac:spMk id="4" creationId="{5204994E-522C-474F-95E4-84A473D21BA3}"/>
          </ac:spMkLst>
        </pc:spChg>
        <pc:spChg chg="del mod">
          <ac:chgData name="Johan Deprez" userId="98abffb1-883e-48c6-b132-b30d05f0ed39" providerId="ADAL" clId="{2187BFFF-9FC3-44C7-9409-32E77C0091A6}" dt="2026-03-13T18:56:06.170" v="3459" actId="478"/>
          <ac:spMkLst>
            <pc:docMk/>
            <pc:sldMk cId="2973678248" sldId="313"/>
            <ac:spMk id="11" creationId="{10E234A1-2AE9-4884-AE47-E2B35CE39523}"/>
          </ac:spMkLst>
        </pc:spChg>
        <pc:picChg chg="ord">
          <ac:chgData name="Johan Deprez" userId="98abffb1-883e-48c6-b132-b30d05f0ed39" providerId="ADAL" clId="{2187BFFF-9FC3-44C7-9409-32E77C0091A6}" dt="2026-03-13T19:37:50.446" v="4415" actId="167"/>
          <ac:picMkLst>
            <pc:docMk/>
            <pc:sldMk cId="2973678248" sldId="313"/>
            <ac:picMk id="6" creationId="{B0E6BC08-BBBD-4756-9B24-A0EC7D08F776}"/>
          </ac:picMkLst>
        </pc:picChg>
        <pc:picChg chg="ord">
          <ac:chgData name="Johan Deprez" userId="98abffb1-883e-48c6-b132-b30d05f0ed39" providerId="ADAL" clId="{2187BFFF-9FC3-44C7-9409-32E77C0091A6}" dt="2026-03-13T19:37:59.602" v="4416" actId="167"/>
          <ac:picMkLst>
            <pc:docMk/>
            <pc:sldMk cId="2973678248" sldId="313"/>
            <ac:picMk id="8" creationId="{819415B0-F565-437D-BE0E-6BBF060A5A57}"/>
          </ac:picMkLst>
        </pc:picChg>
      </pc:sldChg>
      <pc:sldChg chg="del">
        <pc:chgData name="Johan Deprez" userId="98abffb1-883e-48c6-b132-b30d05f0ed39" providerId="ADAL" clId="{2187BFFF-9FC3-44C7-9409-32E77C0091A6}" dt="2026-03-12T15:54:58.717" v="420" actId="47"/>
        <pc:sldMkLst>
          <pc:docMk/>
          <pc:sldMk cId="3590975868" sldId="323"/>
        </pc:sldMkLst>
      </pc:sldChg>
      <pc:sldChg chg="del">
        <pc:chgData name="Johan Deprez" userId="98abffb1-883e-48c6-b132-b30d05f0ed39" providerId="ADAL" clId="{2187BFFF-9FC3-44C7-9409-32E77C0091A6}" dt="2026-03-12T15:56:01.603" v="429" actId="47"/>
        <pc:sldMkLst>
          <pc:docMk/>
          <pc:sldMk cId="1427395005" sldId="327"/>
        </pc:sldMkLst>
      </pc:sldChg>
      <pc:sldChg chg="addSp modSp mod modAnim">
        <pc:chgData name="Johan Deprez" userId="98abffb1-883e-48c6-b132-b30d05f0ed39" providerId="ADAL" clId="{2187BFFF-9FC3-44C7-9409-32E77C0091A6}" dt="2026-03-13T19:33:02.766" v="4206"/>
        <pc:sldMkLst>
          <pc:docMk/>
          <pc:sldMk cId="1750982037" sldId="329"/>
        </pc:sldMkLst>
        <pc:spChg chg="mod">
          <ac:chgData name="Johan Deprez" userId="98abffb1-883e-48c6-b132-b30d05f0ed39" providerId="ADAL" clId="{2187BFFF-9FC3-44C7-9409-32E77C0091A6}" dt="2026-03-13T19:31:46.413" v="4199" actId="5793"/>
          <ac:spMkLst>
            <pc:docMk/>
            <pc:sldMk cId="1750982037" sldId="329"/>
            <ac:spMk id="3" creationId="{AEBEBC9F-96B9-9D92-A453-E8975DF0BAC0}"/>
          </ac:spMkLst>
        </pc:spChg>
        <pc:picChg chg="add mod">
          <ac:chgData name="Johan Deprez" userId="98abffb1-883e-48c6-b132-b30d05f0ed39" providerId="ADAL" clId="{2187BFFF-9FC3-44C7-9409-32E77C0091A6}" dt="2026-03-12T19:28:23.916" v="793" actId="1036"/>
          <ac:picMkLst>
            <pc:docMk/>
            <pc:sldMk cId="1750982037" sldId="329"/>
            <ac:picMk id="6" creationId="{D9F445DA-2DB9-7A85-A7BF-41E844DF4554}"/>
          </ac:picMkLst>
        </pc:picChg>
        <pc:picChg chg="add mod">
          <ac:chgData name="Johan Deprez" userId="98abffb1-883e-48c6-b132-b30d05f0ed39" providerId="ADAL" clId="{2187BFFF-9FC3-44C7-9409-32E77C0091A6}" dt="2026-03-12T19:28:30.748" v="801" actId="1035"/>
          <ac:picMkLst>
            <pc:docMk/>
            <pc:sldMk cId="1750982037" sldId="329"/>
            <ac:picMk id="8" creationId="{4B276FD4-E08E-B427-119A-DDB51440A614}"/>
          </ac:picMkLst>
        </pc:picChg>
        <pc:picChg chg="add mod">
          <ac:chgData name="Johan Deprez" userId="98abffb1-883e-48c6-b132-b30d05f0ed39" providerId="ADAL" clId="{2187BFFF-9FC3-44C7-9409-32E77C0091A6}" dt="2026-03-12T19:28:30.748" v="801" actId="1035"/>
          <ac:picMkLst>
            <pc:docMk/>
            <pc:sldMk cId="1750982037" sldId="329"/>
            <ac:picMk id="10" creationId="{72977B6B-C5F8-1F43-C4D7-1FE08A22CE06}"/>
          </ac:picMkLst>
        </pc:picChg>
      </pc:sldChg>
      <pc:sldChg chg="del modAnim">
        <pc:chgData name="Johan Deprez" userId="98abffb1-883e-48c6-b132-b30d05f0ed39" providerId="ADAL" clId="{2187BFFF-9FC3-44C7-9409-32E77C0091A6}" dt="2026-03-12T15:56:02.937" v="430" actId="47"/>
        <pc:sldMkLst>
          <pc:docMk/>
          <pc:sldMk cId="927548379" sldId="340"/>
        </pc:sldMkLst>
      </pc:sldChg>
      <pc:sldChg chg="del">
        <pc:chgData name="Johan Deprez" userId="98abffb1-883e-48c6-b132-b30d05f0ed39" providerId="ADAL" clId="{2187BFFF-9FC3-44C7-9409-32E77C0091A6}" dt="2026-03-12T15:56:20.078" v="433" actId="47"/>
        <pc:sldMkLst>
          <pc:docMk/>
          <pc:sldMk cId="1045504424" sldId="356"/>
        </pc:sldMkLst>
      </pc:sldChg>
      <pc:sldChg chg="del">
        <pc:chgData name="Johan Deprez" userId="98abffb1-883e-48c6-b132-b30d05f0ed39" providerId="ADAL" clId="{2187BFFF-9FC3-44C7-9409-32E77C0091A6}" dt="2026-03-12T15:56:22.756" v="434" actId="47"/>
        <pc:sldMkLst>
          <pc:docMk/>
          <pc:sldMk cId="1881327332" sldId="359"/>
        </pc:sldMkLst>
      </pc:sldChg>
      <pc:sldChg chg="modSp add mod">
        <pc:chgData name="Johan Deprez" userId="98abffb1-883e-48c6-b132-b30d05f0ed39" providerId="ADAL" clId="{2187BFFF-9FC3-44C7-9409-32E77C0091A6}" dt="2026-03-13T17:55:45.141" v="1332" actId="20577"/>
        <pc:sldMkLst>
          <pc:docMk/>
          <pc:sldMk cId="4133750574" sldId="360"/>
        </pc:sldMkLst>
        <pc:spChg chg="mod">
          <ac:chgData name="Johan Deprez" userId="98abffb1-883e-48c6-b132-b30d05f0ed39" providerId="ADAL" clId="{2187BFFF-9FC3-44C7-9409-32E77C0091A6}" dt="2026-03-13T17:55:45.141" v="1332" actId="20577"/>
          <ac:spMkLst>
            <pc:docMk/>
            <pc:sldMk cId="4133750574" sldId="360"/>
            <ac:spMk id="4" creationId="{75186538-9CC5-4EF8-9040-63C5D53B3210}"/>
          </ac:spMkLst>
        </pc:spChg>
      </pc:sldChg>
      <pc:sldChg chg="modSp add mod">
        <pc:chgData name="Johan Deprez" userId="98abffb1-883e-48c6-b132-b30d05f0ed39" providerId="ADAL" clId="{2187BFFF-9FC3-44C7-9409-32E77C0091A6}" dt="2026-03-13T17:56:31.731" v="1372" actId="6549"/>
        <pc:sldMkLst>
          <pc:docMk/>
          <pc:sldMk cId="4044407808" sldId="361"/>
        </pc:sldMkLst>
        <pc:spChg chg="mod">
          <ac:chgData name="Johan Deprez" userId="98abffb1-883e-48c6-b132-b30d05f0ed39" providerId="ADAL" clId="{2187BFFF-9FC3-44C7-9409-32E77C0091A6}" dt="2026-03-13T17:56:31.731" v="1372" actId="6549"/>
          <ac:spMkLst>
            <pc:docMk/>
            <pc:sldMk cId="4044407808" sldId="361"/>
            <ac:spMk id="4" creationId="{9EE911F2-3503-4C62-8A7F-8CD3DAD19711}"/>
          </ac:spMkLst>
        </pc:spChg>
      </pc:sldChg>
      <pc:sldChg chg="addSp delSp modSp add del mod modClrScheme delAnim modAnim chgLayout">
        <pc:chgData name="Johan Deprez" userId="98abffb1-883e-48c6-b132-b30d05f0ed39" providerId="ADAL" clId="{2187BFFF-9FC3-44C7-9409-32E77C0091A6}" dt="2026-03-13T19:41:16.585" v="4466" actId="1036"/>
        <pc:sldMkLst>
          <pc:docMk/>
          <pc:sldMk cId="3389442663" sldId="363"/>
        </pc:sldMkLst>
        <pc:spChg chg="mod ord">
          <ac:chgData name="Johan Deprez" userId="98abffb1-883e-48c6-b132-b30d05f0ed39" providerId="ADAL" clId="{2187BFFF-9FC3-44C7-9409-32E77C0091A6}" dt="2026-03-13T18:04:38.934" v="1839" actId="700"/>
          <ac:spMkLst>
            <pc:docMk/>
            <pc:sldMk cId="3389442663" sldId="363"/>
            <ac:spMk id="2" creationId="{3DA60621-B468-41F7-9C78-4D901188609D}"/>
          </ac:spMkLst>
        </pc:spChg>
        <pc:spChg chg="del mod">
          <ac:chgData name="Johan Deprez" userId="98abffb1-883e-48c6-b132-b30d05f0ed39" providerId="ADAL" clId="{2187BFFF-9FC3-44C7-9409-32E77C0091A6}" dt="2026-03-13T18:02:48.076" v="1787" actId="478"/>
          <ac:spMkLst>
            <pc:docMk/>
            <pc:sldMk cId="3389442663" sldId="363"/>
            <ac:spMk id="3" creationId="{FCDDC441-C6B0-499A-AE52-FE2882325AAB}"/>
          </ac:spMkLst>
        </pc:spChg>
        <pc:spChg chg="mod ord">
          <ac:chgData name="Johan Deprez" userId="98abffb1-883e-48c6-b132-b30d05f0ed39" providerId="ADAL" clId="{2187BFFF-9FC3-44C7-9409-32E77C0091A6}" dt="2026-03-13T18:04:38.934" v="1839" actId="700"/>
          <ac:spMkLst>
            <pc:docMk/>
            <pc:sldMk cId="3389442663" sldId="363"/>
            <ac:spMk id="4" creationId="{F319C497-1183-440E-AD48-6165C0312ED2}"/>
          </ac:spMkLst>
        </pc:spChg>
        <pc:spChg chg="del">
          <ac:chgData name="Johan Deprez" userId="98abffb1-883e-48c6-b132-b30d05f0ed39" providerId="ADAL" clId="{2187BFFF-9FC3-44C7-9409-32E77C0091A6}" dt="2026-03-13T18:05:00.979" v="1841" actId="478"/>
          <ac:spMkLst>
            <pc:docMk/>
            <pc:sldMk cId="3389442663" sldId="363"/>
            <ac:spMk id="6" creationId="{F048B8E1-6FF5-D1D8-C190-9FD19167D30A}"/>
          </ac:spMkLst>
        </pc:spChg>
        <pc:spChg chg="del mod">
          <ac:chgData name="Johan Deprez" userId="98abffb1-883e-48c6-b132-b30d05f0ed39" providerId="ADAL" clId="{2187BFFF-9FC3-44C7-9409-32E77C0091A6}" dt="2026-03-13T18:03:21.346" v="1791" actId="478"/>
          <ac:spMkLst>
            <pc:docMk/>
            <pc:sldMk cId="3389442663" sldId="363"/>
            <ac:spMk id="7" creationId="{B96F427F-E44A-EC77-B8FA-90159CF42EAC}"/>
          </ac:spMkLst>
        </pc:spChg>
        <pc:spChg chg="add mod ord">
          <ac:chgData name="Johan Deprez" userId="98abffb1-883e-48c6-b132-b30d05f0ed39" providerId="ADAL" clId="{2187BFFF-9FC3-44C7-9409-32E77C0091A6}" dt="2026-03-13T18:07:16.338" v="1965" actId="27636"/>
          <ac:spMkLst>
            <pc:docMk/>
            <pc:sldMk cId="3389442663" sldId="363"/>
            <ac:spMk id="9" creationId="{EFE3CC95-76D9-A071-70D2-9ACA7D14890C}"/>
          </ac:spMkLst>
        </pc:spChg>
        <pc:spChg chg="add del mod">
          <ac:chgData name="Johan Deprez" userId="98abffb1-883e-48c6-b132-b30d05f0ed39" providerId="ADAL" clId="{2187BFFF-9FC3-44C7-9409-32E77C0091A6}" dt="2026-03-13T18:03:28.460" v="1794" actId="6264"/>
          <ac:spMkLst>
            <pc:docMk/>
            <pc:sldMk cId="3389442663" sldId="363"/>
            <ac:spMk id="10" creationId="{CD11C762-3F10-A7B6-6979-C4A7AAB89D89}"/>
          </ac:spMkLst>
        </pc:spChg>
        <pc:spChg chg="add del mod">
          <ac:chgData name="Johan Deprez" userId="98abffb1-883e-48c6-b132-b30d05f0ed39" providerId="ADAL" clId="{2187BFFF-9FC3-44C7-9409-32E77C0091A6}" dt="2026-03-13T18:03:28.460" v="1794" actId="6264"/>
          <ac:spMkLst>
            <pc:docMk/>
            <pc:sldMk cId="3389442663" sldId="363"/>
            <ac:spMk id="11" creationId="{54C8B538-AD94-4E9F-B318-9329A2D6C511}"/>
          </ac:spMkLst>
        </pc:spChg>
        <pc:spChg chg="add del mod">
          <ac:chgData name="Johan Deprez" userId="98abffb1-883e-48c6-b132-b30d05f0ed39" providerId="ADAL" clId="{2187BFFF-9FC3-44C7-9409-32E77C0091A6}" dt="2026-03-13T18:03:28.460" v="1794" actId="6264"/>
          <ac:spMkLst>
            <pc:docMk/>
            <pc:sldMk cId="3389442663" sldId="363"/>
            <ac:spMk id="12" creationId="{D9FAA8FC-BF3E-C41F-331C-8A7B5A36C174}"/>
          </ac:spMkLst>
        </pc:spChg>
        <pc:spChg chg="add mod ord">
          <ac:chgData name="Johan Deprez" userId="98abffb1-883e-48c6-b132-b30d05f0ed39" providerId="ADAL" clId="{2187BFFF-9FC3-44C7-9409-32E77C0091A6}" dt="2026-03-13T19:41:16.585" v="4466" actId="1036"/>
          <ac:spMkLst>
            <pc:docMk/>
            <pc:sldMk cId="3389442663" sldId="363"/>
            <ac:spMk id="13" creationId="{27011028-62C0-7D65-6413-9DB3786F22E7}"/>
          </ac:spMkLst>
        </pc:spChg>
        <pc:picChg chg="mod ord">
          <ac:chgData name="Johan Deprez" userId="98abffb1-883e-48c6-b132-b30d05f0ed39" providerId="ADAL" clId="{2187BFFF-9FC3-44C7-9409-32E77C0091A6}" dt="2026-03-13T18:11:02.560" v="2480" actId="1038"/>
          <ac:picMkLst>
            <pc:docMk/>
            <pc:sldMk cId="3389442663" sldId="363"/>
            <ac:picMk id="5" creationId="{1AE698E2-13BE-410B-803D-AF92F94A30C5}"/>
          </ac:picMkLst>
        </pc:picChg>
        <pc:picChg chg="add mod modCrop">
          <ac:chgData name="Johan Deprez" userId="98abffb1-883e-48c6-b132-b30d05f0ed39" providerId="ADAL" clId="{2187BFFF-9FC3-44C7-9409-32E77C0091A6}" dt="2026-03-13T18:11:09.425" v="2481" actId="14100"/>
          <ac:picMkLst>
            <pc:docMk/>
            <pc:sldMk cId="3389442663" sldId="363"/>
            <ac:picMk id="14" creationId="{85F108FC-458A-3E51-8E63-2DBA67EC789F}"/>
          </ac:picMkLst>
        </pc:picChg>
      </pc:sldChg>
      <pc:sldChg chg="del">
        <pc:chgData name="Johan Deprez" userId="98abffb1-883e-48c6-b132-b30d05f0ed39" providerId="ADAL" clId="{2187BFFF-9FC3-44C7-9409-32E77C0091A6}" dt="2026-03-12T16:04:43.443" v="442" actId="47"/>
        <pc:sldMkLst>
          <pc:docMk/>
          <pc:sldMk cId="2413572641" sldId="364"/>
        </pc:sldMkLst>
      </pc:sldChg>
      <pc:sldChg chg="modSp mod">
        <pc:chgData name="Johan Deprez" userId="98abffb1-883e-48c6-b132-b30d05f0ed39" providerId="ADAL" clId="{2187BFFF-9FC3-44C7-9409-32E77C0091A6}" dt="2026-03-13T17:40:52.859" v="1242" actId="20577"/>
        <pc:sldMkLst>
          <pc:docMk/>
          <pc:sldMk cId="4000144086" sldId="368"/>
        </pc:sldMkLst>
        <pc:spChg chg="mod">
          <ac:chgData name="Johan Deprez" userId="98abffb1-883e-48c6-b132-b30d05f0ed39" providerId="ADAL" clId="{2187BFFF-9FC3-44C7-9409-32E77C0091A6}" dt="2026-03-13T17:40:52.859" v="1242" actId="20577"/>
          <ac:spMkLst>
            <pc:docMk/>
            <pc:sldMk cId="4000144086" sldId="368"/>
            <ac:spMk id="2" creationId="{F3245235-B271-8A35-D8B5-7174895E9992}"/>
          </ac:spMkLst>
        </pc:spChg>
      </pc:sldChg>
      <pc:sldChg chg="modSp del mod">
        <pc:chgData name="Johan Deprez" userId="98abffb1-883e-48c6-b132-b30d05f0ed39" providerId="ADAL" clId="{2187BFFF-9FC3-44C7-9409-32E77C0091A6}" dt="2026-03-13T18:53:29.017" v="3335" actId="47"/>
        <pc:sldMkLst>
          <pc:docMk/>
          <pc:sldMk cId="2440682419" sldId="369"/>
        </pc:sldMkLst>
      </pc:sldChg>
      <pc:sldChg chg="modSp mod">
        <pc:chgData name="Johan Deprez" userId="98abffb1-883e-48c6-b132-b30d05f0ed39" providerId="ADAL" clId="{2187BFFF-9FC3-44C7-9409-32E77C0091A6}" dt="2026-03-13T18:53:33.584" v="3346" actId="20577"/>
        <pc:sldMkLst>
          <pc:docMk/>
          <pc:sldMk cId="1740266283" sldId="370"/>
        </pc:sldMkLst>
        <pc:spChg chg="mod">
          <ac:chgData name="Johan Deprez" userId="98abffb1-883e-48c6-b132-b30d05f0ed39" providerId="ADAL" clId="{2187BFFF-9FC3-44C7-9409-32E77C0091A6}" dt="2026-03-13T18:53:33.584" v="3346" actId="20577"/>
          <ac:spMkLst>
            <pc:docMk/>
            <pc:sldMk cId="1740266283" sldId="370"/>
            <ac:spMk id="16" creationId="{C7C178B6-869B-493E-AEE3-B53B6D8C6551}"/>
          </ac:spMkLst>
        </pc:spChg>
      </pc:sldChg>
      <pc:sldChg chg="modSp mod">
        <pc:chgData name="Johan Deprez" userId="98abffb1-883e-48c6-b132-b30d05f0ed39" providerId="ADAL" clId="{2187BFFF-9FC3-44C7-9409-32E77C0091A6}" dt="2026-03-13T19:11:51.852" v="3941" actId="404"/>
        <pc:sldMkLst>
          <pc:docMk/>
          <pc:sldMk cId="1063747317" sldId="371"/>
        </pc:sldMkLst>
        <pc:spChg chg="mod">
          <ac:chgData name="Johan Deprez" userId="98abffb1-883e-48c6-b132-b30d05f0ed39" providerId="ADAL" clId="{2187BFFF-9FC3-44C7-9409-32E77C0091A6}" dt="2026-03-13T19:11:51.852" v="3941" actId="404"/>
          <ac:spMkLst>
            <pc:docMk/>
            <pc:sldMk cId="1063747317" sldId="371"/>
            <ac:spMk id="3" creationId="{D17E449B-E15D-41B9-83F2-0F3469CF8F0A}"/>
          </ac:spMkLst>
        </pc:spChg>
      </pc:sldChg>
      <pc:sldChg chg="add">
        <pc:chgData name="Johan Deprez" userId="98abffb1-883e-48c6-b132-b30d05f0ed39" providerId="ADAL" clId="{2187BFFF-9FC3-44C7-9409-32E77C0091A6}" dt="2026-03-12T16:04:39.175" v="441"/>
        <pc:sldMkLst>
          <pc:docMk/>
          <pc:sldMk cId="1390491507" sldId="375"/>
        </pc:sldMkLst>
      </pc:sldChg>
      <pc:sldChg chg="modSp">
        <pc:chgData name="Johan Deprez" userId="98abffb1-883e-48c6-b132-b30d05f0ed39" providerId="ADAL" clId="{2187BFFF-9FC3-44C7-9409-32E77C0091A6}" dt="2026-03-13T18:16:41.492" v="2823" actId="6549"/>
        <pc:sldMkLst>
          <pc:docMk/>
          <pc:sldMk cId="1067171701" sldId="392"/>
        </pc:sldMkLst>
        <pc:spChg chg="mod">
          <ac:chgData name="Johan Deprez" userId="98abffb1-883e-48c6-b132-b30d05f0ed39" providerId="ADAL" clId="{2187BFFF-9FC3-44C7-9409-32E77C0091A6}" dt="2026-03-13T18:16:41.492" v="2823" actId="6549"/>
          <ac:spMkLst>
            <pc:docMk/>
            <pc:sldMk cId="1067171701" sldId="392"/>
            <ac:spMk id="3" creationId="{E97E3870-D115-479C-96EB-F74CA17BD214}"/>
          </ac:spMkLst>
        </pc:spChg>
      </pc:sldChg>
      <pc:sldChg chg="del">
        <pc:chgData name="Johan Deprez" userId="98abffb1-883e-48c6-b132-b30d05f0ed39" providerId="ADAL" clId="{2187BFFF-9FC3-44C7-9409-32E77C0091A6}" dt="2026-03-13T19:47:08.062" v="4632" actId="47"/>
        <pc:sldMkLst>
          <pc:docMk/>
          <pc:sldMk cId="3530825513" sldId="401"/>
        </pc:sldMkLst>
      </pc:sldChg>
      <pc:sldChg chg="delSp modSp mod">
        <pc:chgData name="Johan Deprez" userId="98abffb1-883e-48c6-b132-b30d05f0ed39" providerId="ADAL" clId="{2187BFFF-9FC3-44C7-9409-32E77C0091A6}" dt="2026-03-13T18:38:44.555" v="3095" actId="1036"/>
        <pc:sldMkLst>
          <pc:docMk/>
          <pc:sldMk cId="55340844" sldId="402"/>
        </pc:sldMkLst>
        <pc:spChg chg="mod">
          <ac:chgData name="Johan Deprez" userId="98abffb1-883e-48c6-b132-b30d05f0ed39" providerId="ADAL" clId="{2187BFFF-9FC3-44C7-9409-32E77C0091A6}" dt="2026-03-13T18:37:32.211" v="2997" actId="27636"/>
          <ac:spMkLst>
            <pc:docMk/>
            <pc:sldMk cId="55340844" sldId="402"/>
            <ac:spMk id="3" creationId="{474D79C3-39DE-4CD3-8EF5-641264C74D88}"/>
          </ac:spMkLst>
        </pc:spChg>
        <pc:spChg chg="mod">
          <ac:chgData name="Johan Deprez" userId="98abffb1-883e-48c6-b132-b30d05f0ed39" providerId="ADAL" clId="{2187BFFF-9FC3-44C7-9409-32E77C0091A6}" dt="2026-03-13T18:38:31.853" v="3083" actId="27636"/>
          <ac:spMkLst>
            <pc:docMk/>
            <pc:sldMk cId="55340844" sldId="402"/>
            <ac:spMk id="4" creationId="{AC629711-91F6-4C18-9927-9284EDA8EB3A}"/>
          </ac:spMkLst>
        </pc:spChg>
        <pc:spChg chg="mod">
          <ac:chgData name="Johan Deprez" userId="98abffb1-883e-48c6-b132-b30d05f0ed39" providerId="ADAL" clId="{2187BFFF-9FC3-44C7-9409-32E77C0091A6}" dt="2026-03-13T18:37:36.953" v="3011" actId="1035"/>
          <ac:spMkLst>
            <pc:docMk/>
            <pc:sldMk cId="55340844" sldId="402"/>
            <ac:spMk id="7" creationId="{EF9BAD80-2019-42C1-B439-E61D0B13D919}"/>
          </ac:spMkLst>
        </pc:spChg>
        <pc:spChg chg="mod">
          <ac:chgData name="Johan Deprez" userId="98abffb1-883e-48c6-b132-b30d05f0ed39" providerId="ADAL" clId="{2187BFFF-9FC3-44C7-9409-32E77C0091A6}" dt="2026-03-13T18:37:42.001" v="3024" actId="1036"/>
          <ac:spMkLst>
            <pc:docMk/>
            <pc:sldMk cId="55340844" sldId="402"/>
            <ac:spMk id="9" creationId="{5822967E-6E4C-4552-92A1-73B59D18A7AB}"/>
          </ac:spMkLst>
        </pc:spChg>
        <pc:spChg chg="mod">
          <ac:chgData name="Johan Deprez" userId="98abffb1-883e-48c6-b132-b30d05f0ed39" providerId="ADAL" clId="{2187BFFF-9FC3-44C7-9409-32E77C0091A6}" dt="2026-03-13T18:37:44.120" v="3029" actId="1035"/>
          <ac:spMkLst>
            <pc:docMk/>
            <pc:sldMk cId="55340844" sldId="402"/>
            <ac:spMk id="10" creationId="{CAA26392-E1F1-41D1-8E7A-48748FB08748}"/>
          </ac:spMkLst>
        </pc:spChg>
        <pc:picChg chg="mod">
          <ac:chgData name="Johan Deprez" userId="98abffb1-883e-48c6-b132-b30d05f0ed39" providerId="ADAL" clId="{2187BFFF-9FC3-44C7-9409-32E77C0091A6}" dt="2026-03-13T18:38:44.555" v="3095" actId="1036"/>
          <ac:picMkLst>
            <pc:docMk/>
            <pc:sldMk cId="55340844" sldId="402"/>
            <ac:picMk id="6" creationId="{E51FC223-8A8E-4F66-A606-C14943F4C5CC}"/>
          </ac:picMkLst>
        </pc:picChg>
        <pc:picChg chg="del">
          <ac:chgData name="Johan Deprez" userId="98abffb1-883e-48c6-b132-b30d05f0ed39" providerId="ADAL" clId="{2187BFFF-9FC3-44C7-9409-32E77C0091A6}" dt="2026-03-13T18:37:49.739" v="3030" actId="478"/>
          <ac:picMkLst>
            <pc:docMk/>
            <pc:sldMk cId="55340844" sldId="402"/>
            <ac:picMk id="8" creationId="{11DB8324-1179-44B5-A53C-06A507E18B93}"/>
          </ac:picMkLst>
        </pc:picChg>
        <pc:picChg chg="del">
          <ac:chgData name="Johan Deprez" userId="98abffb1-883e-48c6-b132-b30d05f0ed39" providerId="ADAL" clId="{2187BFFF-9FC3-44C7-9409-32E77C0091A6}" dt="2026-03-13T18:37:52.024" v="3031" actId="478"/>
          <ac:picMkLst>
            <pc:docMk/>
            <pc:sldMk cId="55340844" sldId="402"/>
            <ac:picMk id="13" creationId="{42FD4C0A-7172-53CB-9C44-635F7F3D9E75}"/>
          </ac:picMkLst>
        </pc:picChg>
      </pc:sldChg>
      <pc:sldChg chg="del">
        <pc:chgData name="Johan Deprez" userId="98abffb1-883e-48c6-b132-b30d05f0ed39" providerId="ADAL" clId="{2187BFFF-9FC3-44C7-9409-32E77C0091A6}" dt="2026-03-12T16:05:24.946" v="445" actId="47"/>
        <pc:sldMkLst>
          <pc:docMk/>
          <pc:sldMk cId="2518750234" sldId="403"/>
        </pc:sldMkLst>
      </pc:sldChg>
      <pc:sldChg chg="del">
        <pc:chgData name="Johan Deprez" userId="98abffb1-883e-48c6-b132-b30d05f0ed39" providerId="ADAL" clId="{2187BFFF-9FC3-44C7-9409-32E77C0091A6}" dt="2026-03-12T16:05:34.313" v="449" actId="47"/>
        <pc:sldMkLst>
          <pc:docMk/>
          <pc:sldMk cId="2123976803" sldId="413"/>
        </pc:sldMkLst>
      </pc:sldChg>
      <pc:sldChg chg="del">
        <pc:chgData name="Johan Deprez" userId="98abffb1-883e-48c6-b132-b30d05f0ed39" providerId="ADAL" clId="{2187BFFF-9FC3-44C7-9409-32E77C0091A6}" dt="2026-03-12T16:16:00.409" v="492" actId="47"/>
        <pc:sldMkLst>
          <pc:docMk/>
          <pc:sldMk cId="820306453" sldId="414"/>
        </pc:sldMkLst>
      </pc:sldChg>
      <pc:sldChg chg="del">
        <pc:chgData name="Johan Deprez" userId="98abffb1-883e-48c6-b132-b30d05f0ed39" providerId="ADAL" clId="{2187BFFF-9FC3-44C7-9409-32E77C0091A6}" dt="2026-03-12T16:16:00.409" v="492" actId="47"/>
        <pc:sldMkLst>
          <pc:docMk/>
          <pc:sldMk cId="3655845526" sldId="415"/>
        </pc:sldMkLst>
      </pc:sldChg>
      <pc:sldChg chg="modSp mod">
        <pc:chgData name="Johan Deprez" userId="98abffb1-883e-48c6-b132-b30d05f0ed39" providerId="ADAL" clId="{2187BFFF-9FC3-44C7-9409-32E77C0091A6}" dt="2026-03-13T19:04:24.652" v="3762" actId="20577"/>
        <pc:sldMkLst>
          <pc:docMk/>
          <pc:sldMk cId="4129892572" sldId="417"/>
        </pc:sldMkLst>
        <pc:spChg chg="mod">
          <ac:chgData name="Johan Deprez" userId="98abffb1-883e-48c6-b132-b30d05f0ed39" providerId="ADAL" clId="{2187BFFF-9FC3-44C7-9409-32E77C0091A6}" dt="2026-03-13T19:04:24.652" v="3762" actId="20577"/>
          <ac:spMkLst>
            <pc:docMk/>
            <pc:sldMk cId="4129892572" sldId="417"/>
            <ac:spMk id="4" creationId="{27FD1B70-8A23-416E-8A05-7122D2C59F15}"/>
          </ac:spMkLst>
        </pc:spChg>
      </pc:sldChg>
      <pc:sldChg chg="del">
        <pc:chgData name="Johan Deprez" userId="98abffb1-883e-48c6-b132-b30d05f0ed39" providerId="ADAL" clId="{2187BFFF-9FC3-44C7-9409-32E77C0091A6}" dt="2026-03-12T16:05:26.388" v="446" actId="47"/>
        <pc:sldMkLst>
          <pc:docMk/>
          <pc:sldMk cId="828668279" sldId="422"/>
        </pc:sldMkLst>
      </pc:sldChg>
      <pc:sldChg chg="modSp">
        <pc:chgData name="Johan Deprez" userId="98abffb1-883e-48c6-b132-b30d05f0ed39" providerId="ADAL" clId="{2187BFFF-9FC3-44C7-9409-32E77C0091A6}" dt="2026-03-13T20:58:59.734" v="6898" actId="6549"/>
        <pc:sldMkLst>
          <pc:docMk/>
          <pc:sldMk cId="4213825294" sldId="425"/>
        </pc:sldMkLst>
        <pc:spChg chg="mod">
          <ac:chgData name="Johan Deprez" userId="98abffb1-883e-48c6-b132-b30d05f0ed39" providerId="ADAL" clId="{2187BFFF-9FC3-44C7-9409-32E77C0091A6}" dt="2026-03-13T20:58:59.734" v="6898" actId="6549"/>
          <ac:spMkLst>
            <pc:docMk/>
            <pc:sldMk cId="4213825294" sldId="425"/>
            <ac:spMk id="3" creationId="{4C35AF9C-EF3B-4610-883B-2B368ED0359A}"/>
          </ac:spMkLst>
        </pc:spChg>
      </pc:sldChg>
      <pc:sldChg chg="modSp mod modAnim">
        <pc:chgData name="Johan Deprez" userId="98abffb1-883e-48c6-b132-b30d05f0ed39" providerId="ADAL" clId="{2187BFFF-9FC3-44C7-9409-32E77C0091A6}" dt="2026-03-13T20:58:17.784" v="6817"/>
        <pc:sldMkLst>
          <pc:docMk/>
          <pc:sldMk cId="3924281955" sldId="430"/>
        </pc:sldMkLst>
        <pc:spChg chg="mod">
          <ac:chgData name="Johan Deprez" userId="98abffb1-883e-48c6-b132-b30d05f0ed39" providerId="ADAL" clId="{2187BFFF-9FC3-44C7-9409-32E77C0091A6}" dt="2026-03-13T20:57:39.860" v="6814" actId="6549"/>
          <ac:spMkLst>
            <pc:docMk/>
            <pc:sldMk cId="3924281955" sldId="430"/>
            <ac:spMk id="3" creationId="{109A5E95-61E9-069E-BD32-6D66E6247C72}"/>
          </ac:spMkLst>
        </pc:spChg>
      </pc:sldChg>
      <pc:sldChg chg="del">
        <pc:chgData name="Johan Deprez" userId="98abffb1-883e-48c6-b132-b30d05f0ed39" providerId="ADAL" clId="{2187BFFF-9FC3-44C7-9409-32E77C0091A6}" dt="2026-03-12T16:16:00.409" v="492" actId="47"/>
        <pc:sldMkLst>
          <pc:docMk/>
          <pc:sldMk cId="2959086093" sldId="433"/>
        </pc:sldMkLst>
      </pc:sldChg>
      <pc:sldChg chg="del">
        <pc:chgData name="Johan Deprez" userId="98abffb1-883e-48c6-b132-b30d05f0ed39" providerId="ADAL" clId="{2187BFFF-9FC3-44C7-9409-32E77C0091A6}" dt="2026-03-12T16:16:00.409" v="492" actId="47"/>
        <pc:sldMkLst>
          <pc:docMk/>
          <pc:sldMk cId="1868844938" sldId="435"/>
        </pc:sldMkLst>
      </pc:sldChg>
      <pc:sldChg chg="modSp mod modAnim">
        <pc:chgData name="Johan Deprez" userId="98abffb1-883e-48c6-b132-b30d05f0ed39" providerId="ADAL" clId="{2187BFFF-9FC3-44C7-9409-32E77C0091A6}" dt="2026-03-13T19:26:11.303" v="4152" actId="6549"/>
        <pc:sldMkLst>
          <pc:docMk/>
          <pc:sldMk cId="729384839" sldId="441"/>
        </pc:sldMkLst>
        <pc:spChg chg="mod">
          <ac:chgData name="Johan Deprez" userId="98abffb1-883e-48c6-b132-b30d05f0ed39" providerId="ADAL" clId="{2187BFFF-9FC3-44C7-9409-32E77C0091A6}" dt="2026-03-13T19:26:11.303" v="4152" actId="6549"/>
          <ac:spMkLst>
            <pc:docMk/>
            <pc:sldMk cId="729384839" sldId="441"/>
            <ac:spMk id="3" creationId="{1BAED976-825A-483B-90F5-AC13987A729D}"/>
          </ac:spMkLst>
        </pc:spChg>
      </pc:sldChg>
      <pc:sldChg chg="del">
        <pc:chgData name="Johan Deprez" userId="98abffb1-883e-48c6-b132-b30d05f0ed39" providerId="ADAL" clId="{2187BFFF-9FC3-44C7-9409-32E77C0091A6}" dt="2026-03-12T16:05:38.413" v="450" actId="47"/>
        <pc:sldMkLst>
          <pc:docMk/>
          <pc:sldMk cId="1017718868" sldId="461"/>
        </pc:sldMkLst>
      </pc:sldChg>
      <pc:sldChg chg="modSp mod">
        <pc:chgData name="Johan Deprez" userId="98abffb1-883e-48c6-b132-b30d05f0ed39" providerId="ADAL" clId="{2187BFFF-9FC3-44C7-9409-32E77C0091A6}" dt="2026-03-13T18:16:28.917" v="2822" actId="6549"/>
        <pc:sldMkLst>
          <pc:docMk/>
          <pc:sldMk cId="3860337317" sldId="465"/>
        </pc:sldMkLst>
        <pc:spChg chg="mod">
          <ac:chgData name="Johan Deprez" userId="98abffb1-883e-48c6-b132-b30d05f0ed39" providerId="ADAL" clId="{2187BFFF-9FC3-44C7-9409-32E77C0091A6}" dt="2026-03-13T18:16:28.917" v="2822" actId="6549"/>
          <ac:spMkLst>
            <pc:docMk/>
            <pc:sldMk cId="3860337317" sldId="465"/>
            <ac:spMk id="3" creationId="{BC37AA64-CFA0-6610-4DF0-962F7889C699}"/>
          </ac:spMkLst>
        </pc:spChg>
        <pc:spChg chg="mod">
          <ac:chgData name="Johan Deprez" userId="98abffb1-883e-48c6-b132-b30d05f0ed39" providerId="ADAL" clId="{2187BFFF-9FC3-44C7-9409-32E77C0091A6}" dt="2026-03-13T18:13:49.200" v="2558" actId="6549"/>
          <ac:spMkLst>
            <pc:docMk/>
            <pc:sldMk cId="3860337317" sldId="465"/>
            <ac:spMk id="4" creationId="{A9DBACAF-24D3-7B30-A37D-CEFD8345B302}"/>
          </ac:spMkLst>
        </pc:spChg>
      </pc:sldChg>
      <pc:sldChg chg="del">
        <pc:chgData name="Johan Deprez" userId="98abffb1-883e-48c6-b132-b30d05f0ed39" providerId="ADAL" clId="{2187BFFF-9FC3-44C7-9409-32E77C0091A6}" dt="2026-03-12T16:16:00.409" v="492" actId="47"/>
        <pc:sldMkLst>
          <pc:docMk/>
          <pc:sldMk cId="2847277507" sldId="467"/>
        </pc:sldMkLst>
      </pc:sldChg>
      <pc:sldChg chg="del">
        <pc:chgData name="Johan Deprez" userId="98abffb1-883e-48c6-b132-b30d05f0ed39" providerId="ADAL" clId="{2187BFFF-9FC3-44C7-9409-32E77C0091A6}" dt="2026-03-12T16:16:00.409" v="492" actId="47"/>
        <pc:sldMkLst>
          <pc:docMk/>
          <pc:sldMk cId="1428547244" sldId="468"/>
        </pc:sldMkLst>
      </pc:sldChg>
      <pc:sldChg chg="del">
        <pc:chgData name="Johan Deprez" userId="98abffb1-883e-48c6-b132-b30d05f0ed39" providerId="ADAL" clId="{2187BFFF-9FC3-44C7-9409-32E77C0091A6}" dt="2026-03-12T16:16:00.409" v="492" actId="47"/>
        <pc:sldMkLst>
          <pc:docMk/>
          <pc:sldMk cId="1288449759" sldId="469"/>
        </pc:sldMkLst>
      </pc:sldChg>
      <pc:sldChg chg="del">
        <pc:chgData name="Johan Deprez" userId="98abffb1-883e-48c6-b132-b30d05f0ed39" providerId="ADAL" clId="{2187BFFF-9FC3-44C7-9409-32E77C0091A6}" dt="2026-03-12T16:05:40.673" v="451" actId="47"/>
        <pc:sldMkLst>
          <pc:docMk/>
          <pc:sldMk cId="2871403342" sldId="470"/>
        </pc:sldMkLst>
      </pc:sldChg>
      <pc:sldChg chg="modSp mod modAnim">
        <pc:chgData name="Johan Deprez" userId="98abffb1-883e-48c6-b132-b30d05f0ed39" providerId="ADAL" clId="{2187BFFF-9FC3-44C7-9409-32E77C0091A6}" dt="2026-03-14T07:47:53.688" v="6899"/>
        <pc:sldMkLst>
          <pc:docMk/>
          <pc:sldMk cId="2724476279" sldId="471"/>
        </pc:sldMkLst>
        <pc:spChg chg="mod">
          <ac:chgData name="Johan Deprez" userId="98abffb1-883e-48c6-b132-b30d05f0ed39" providerId="ADAL" clId="{2187BFFF-9FC3-44C7-9409-32E77C0091A6}" dt="2026-03-13T18:34:28.198" v="2843" actId="20577"/>
          <ac:spMkLst>
            <pc:docMk/>
            <pc:sldMk cId="2724476279" sldId="471"/>
            <ac:spMk id="3" creationId="{A960C36D-C349-4DE2-BA1E-1F524672B971}"/>
          </ac:spMkLst>
        </pc:spChg>
      </pc:sldChg>
      <pc:sldChg chg="delSp modSp mod delAnim modAnim">
        <pc:chgData name="Johan Deprez" userId="98abffb1-883e-48c6-b132-b30d05f0ed39" providerId="ADAL" clId="{2187BFFF-9FC3-44C7-9409-32E77C0091A6}" dt="2026-03-13T20:55:14.850" v="6731" actId="20577"/>
        <pc:sldMkLst>
          <pc:docMk/>
          <pc:sldMk cId="3806239050" sldId="472"/>
        </pc:sldMkLst>
        <pc:spChg chg="mod">
          <ac:chgData name="Johan Deprez" userId="98abffb1-883e-48c6-b132-b30d05f0ed39" providerId="ADAL" clId="{2187BFFF-9FC3-44C7-9409-32E77C0091A6}" dt="2026-03-13T20:55:14.850" v="6731" actId="20577"/>
          <ac:spMkLst>
            <pc:docMk/>
            <pc:sldMk cId="3806239050" sldId="472"/>
            <ac:spMk id="3" creationId="{4C35AF9C-EF3B-4610-883B-2B368ED0359A}"/>
          </ac:spMkLst>
        </pc:spChg>
        <pc:spChg chg="mod">
          <ac:chgData name="Johan Deprez" userId="98abffb1-883e-48c6-b132-b30d05f0ed39" providerId="ADAL" clId="{2187BFFF-9FC3-44C7-9409-32E77C0091A6}" dt="2026-03-13T19:49:17.716" v="4644" actId="20577"/>
          <ac:spMkLst>
            <pc:docMk/>
            <pc:sldMk cId="3806239050" sldId="472"/>
            <ac:spMk id="4" creationId="{BECAE520-6ECE-4446-B350-7B112C2EB794}"/>
          </ac:spMkLst>
        </pc:spChg>
        <pc:picChg chg="mod">
          <ac:chgData name="Johan Deprez" userId="98abffb1-883e-48c6-b132-b30d05f0ed39" providerId="ADAL" clId="{2187BFFF-9FC3-44C7-9409-32E77C0091A6}" dt="2026-03-13T19:50:07.628" v="4700" actId="1036"/>
          <ac:picMkLst>
            <pc:docMk/>
            <pc:sldMk cId="3806239050" sldId="472"/>
            <ac:picMk id="6" creationId="{C8BC782A-95D4-4E89-AAB2-9DC5D5F9C689}"/>
          </ac:picMkLst>
        </pc:picChg>
        <pc:picChg chg="del mod">
          <ac:chgData name="Johan Deprez" userId="98abffb1-883e-48c6-b132-b30d05f0ed39" providerId="ADAL" clId="{2187BFFF-9FC3-44C7-9409-32E77C0091A6}" dt="2026-03-13T19:48:48.938" v="4636" actId="478"/>
          <ac:picMkLst>
            <pc:docMk/>
            <pc:sldMk cId="3806239050" sldId="472"/>
            <ac:picMk id="8" creationId="{7E16BE1B-086A-41F8-929E-8EF2C2BAFCB5}"/>
          </ac:picMkLst>
        </pc:picChg>
      </pc:sldChg>
      <pc:sldChg chg="del">
        <pc:chgData name="Johan Deprez" userId="98abffb1-883e-48c6-b132-b30d05f0ed39" providerId="ADAL" clId="{2187BFFF-9FC3-44C7-9409-32E77C0091A6}" dt="2026-03-12T15:55:00.280" v="421" actId="47"/>
        <pc:sldMkLst>
          <pc:docMk/>
          <pc:sldMk cId="2544768717" sldId="477"/>
        </pc:sldMkLst>
      </pc:sldChg>
      <pc:sldChg chg="del">
        <pc:chgData name="Johan Deprez" userId="98abffb1-883e-48c6-b132-b30d05f0ed39" providerId="ADAL" clId="{2187BFFF-9FC3-44C7-9409-32E77C0091A6}" dt="2026-03-12T15:56:07.855" v="431" actId="47"/>
        <pc:sldMkLst>
          <pc:docMk/>
          <pc:sldMk cId="4114178727" sldId="479"/>
        </pc:sldMkLst>
      </pc:sldChg>
      <pc:sldChg chg="modSp mod ord">
        <pc:chgData name="Johan Deprez" userId="98abffb1-883e-48c6-b132-b30d05f0ed39" providerId="ADAL" clId="{2187BFFF-9FC3-44C7-9409-32E77C0091A6}" dt="2026-03-13T18:57:09.283" v="3481" actId="20577"/>
        <pc:sldMkLst>
          <pc:docMk/>
          <pc:sldMk cId="958829753" sldId="480"/>
        </pc:sldMkLst>
        <pc:spChg chg="mod">
          <ac:chgData name="Johan Deprez" userId="98abffb1-883e-48c6-b132-b30d05f0ed39" providerId="ADAL" clId="{2187BFFF-9FC3-44C7-9409-32E77C0091A6}" dt="2026-03-13T18:57:09.283" v="3481" actId="20577"/>
          <ac:spMkLst>
            <pc:docMk/>
            <pc:sldMk cId="958829753" sldId="480"/>
            <ac:spMk id="2" creationId="{88B7B486-2A63-5FE1-F8E0-203BABDD4A44}"/>
          </ac:spMkLst>
        </pc:spChg>
      </pc:sldChg>
      <pc:sldChg chg="modSp mod">
        <pc:chgData name="Johan Deprez" userId="98abffb1-883e-48c6-b132-b30d05f0ed39" providerId="ADAL" clId="{2187BFFF-9FC3-44C7-9409-32E77C0091A6}" dt="2026-03-13T18:58:00.043" v="3502" actId="20577"/>
        <pc:sldMkLst>
          <pc:docMk/>
          <pc:sldMk cId="4039807327" sldId="481"/>
        </pc:sldMkLst>
        <pc:spChg chg="mod">
          <ac:chgData name="Johan Deprez" userId="98abffb1-883e-48c6-b132-b30d05f0ed39" providerId="ADAL" clId="{2187BFFF-9FC3-44C7-9409-32E77C0091A6}" dt="2026-03-13T18:58:00.043" v="3502" actId="20577"/>
          <ac:spMkLst>
            <pc:docMk/>
            <pc:sldMk cId="4039807327" sldId="481"/>
            <ac:spMk id="2" creationId="{2DBC6501-0B8B-06BB-1C26-909470847B9C}"/>
          </ac:spMkLst>
        </pc:spChg>
      </pc:sldChg>
      <pc:sldChg chg="modSp mod">
        <pc:chgData name="Johan Deprez" userId="98abffb1-883e-48c6-b132-b30d05f0ed39" providerId="ADAL" clId="{2187BFFF-9FC3-44C7-9409-32E77C0091A6}" dt="2026-03-13T18:58:32.781" v="3532" actId="6549"/>
        <pc:sldMkLst>
          <pc:docMk/>
          <pc:sldMk cId="1811586745" sldId="482"/>
        </pc:sldMkLst>
        <pc:spChg chg="mod">
          <ac:chgData name="Johan Deprez" userId="98abffb1-883e-48c6-b132-b30d05f0ed39" providerId="ADAL" clId="{2187BFFF-9FC3-44C7-9409-32E77C0091A6}" dt="2026-03-13T18:58:32.781" v="3532" actId="6549"/>
          <ac:spMkLst>
            <pc:docMk/>
            <pc:sldMk cId="1811586745" sldId="482"/>
            <ac:spMk id="2" creationId="{D4C87D9A-875E-0D63-C465-2C05801283F5}"/>
          </ac:spMkLst>
        </pc:spChg>
      </pc:sldChg>
      <pc:sldChg chg="del">
        <pc:chgData name="Johan Deprez" userId="98abffb1-883e-48c6-b132-b30d05f0ed39" providerId="ADAL" clId="{2187BFFF-9FC3-44C7-9409-32E77C0091A6}" dt="2026-03-12T16:04:43.443" v="442" actId="47"/>
        <pc:sldMkLst>
          <pc:docMk/>
          <pc:sldMk cId="1888773420" sldId="483"/>
        </pc:sldMkLst>
      </pc:sldChg>
      <pc:sldChg chg="del">
        <pc:chgData name="Johan Deprez" userId="98abffb1-883e-48c6-b132-b30d05f0ed39" providerId="ADAL" clId="{2187BFFF-9FC3-44C7-9409-32E77C0091A6}" dt="2026-03-12T16:04:57.396" v="443" actId="47"/>
        <pc:sldMkLst>
          <pc:docMk/>
          <pc:sldMk cId="1274197599" sldId="484"/>
        </pc:sldMkLst>
      </pc:sldChg>
      <pc:sldChg chg="del">
        <pc:chgData name="Johan Deprez" userId="98abffb1-883e-48c6-b132-b30d05f0ed39" providerId="ADAL" clId="{2187BFFF-9FC3-44C7-9409-32E77C0091A6}" dt="2026-03-12T16:05:07.788" v="444" actId="47"/>
        <pc:sldMkLst>
          <pc:docMk/>
          <pc:sldMk cId="1160611877" sldId="485"/>
        </pc:sldMkLst>
      </pc:sldChg>
      <pc:sldChg chg="add del">
        <pc:chgData name="Johan Deprez" userId="98abffb1-883e-48c6-b132-b30d05f0ed39" providerId="ADAL" clId="{2187BFFF-9FC3-44C7-9409-32E77C0091A6}" dt="2026-03-12T16:08:30.797" v="468" actId="47"/>
        <pc:sldMkLst>
          <pc:docMk/>
          <pc:sldMk cId="208762096" sldId="486"/>
        </pc:sldMkLst>
      </pc:sldChg>
      <pc:sldChg chg="del">
        <pc:chgData name="Johan Deprez" userId="98abffb1-883e-48c6-b132-b30d05f0ed39" providerId="ADAL" clId="{2187BFFF-9FC3-44C7-9409-32E77C0091A6}" dt="2026-03-12T16:06:05.138" v="453" actId="2696"/>
        <pc:sldMkLst>
          <pc:docMk/>
          <pc:sldMk cId="3294878791" sldId="486"/>
        </pc:sldMkLst>
      </pc:sldChg>
      <pc:sldChg chg="modSp mod">
        <pc:chgData name="Johan Deprez" userId="98abffb1-883e-48c6-b132-b30d05f0ed39" providerId="ADAL" clId="{2187BFFF-9FC3-44C7-9409-32E77C0091A6}" dt="2026-03-13T19:00:25.006" v="3694" actId="20577"/>
        <pc:sldMkLst>
          <pc:docMk/>
          <pc:sldMk cId="1930141135" sldId="487"/>
        </pc:sldMkLst>
        <pc:spChg chg="mod">
          <ac:chgData name="Johan Deprez" userId="98abffb1-883e-48c6-b132-b30d05f0ed39" providerId="ADAL" clId="{2187BFFF-9FC3-44C7-9409-32E77C0091A6}" dt="2026-03-13T19:00:25.006" v="3694" actId="20577"/>
          <ac:spMkLst>
            <pc:docMk/>
            <pc:sldMk cId="1930141135" sldId="487"/>
            <ac:spMk id="3" creationId="{01A834D4-1393-B7D8-7FBA-2848EAEDCFB0}"/>
          </ac:spMkLst>
        </pc:spChg>
      </pc:sldChg>
      <pc:sldChg chg="modSp add mod">
        <pc:chgData name="Johan Deprez" userId="98abffb1-883e-48c6-b132-b30d05f0ed39" providerId="ADAL" clId="{2187BFFF-9FC3-44C7-9409-32E77C0091A6}" dt="2026-03-12T16:08:43.945" v="478" actId="20577"/>
        <pc:sldMkLst>
          <pc:docMk/>
          <pc:sldMk cId="906895530" sldId="489"/>
        </pc:sldMkLst>
        <pc:spChg chg="mod">
          <ac:chgData name="Johan Deprez" userId="98abffb1-883e-48c6-b132-b30d05f0ed39" providerId="ADAL" clId="{2187BFFF-9FC3-44C7-9409-32E77C0091A6}" dt="2026-03-12T16:08:43.945" v="478" actId="20577"/>
          <ac:spMkLst>
            <pc:docMk/>
            <pc:sldMk cId="906895530" sldId="489"/>
            <ac:spMk id="4" creationId="{19B76B80-45E7-110F-AA59-896EC6B23134}"/>
          </ac:spMkLst>
        </pc:spChg>
      </pc:sldChg>
      <pc:sldChg chg="modSp del">
        <pc:chgData name="Johan Deprez" userId="98abffb1-883e-48c6-b132-b30d05f0ed39" providerId="ADAL" clId="{2187BFFF-9FC3-44C7-9409-32E77C0091A6}" dt="2026-03-12T16:06:05.138" v="453" actId="2696"/>
        <pc:sldMkLst>
          <pc:docMk/>
          <pc:sldMk cId="3087348168" sldId="489"/>
        </pc:sldMkLst>
      </pc:sldChg>
      <pc:sldChg chg="modSp del">
        <pc:chgData name="Johan Deprez" userId="98abffb1-883e-48c6-b132-b30d05f0ed39" providerId="ADAL" clId="{2187BFFF-9FC3-44C7-9409-32E77C0091A6}" dt="2026-03-12T16:05:27.855" v="447" actId="47"/>
        <pc:sldMkLst>
          <pc:docMk/>
          <pc:sldMk cId="3019293540" sldId="490"/>
        </pc:sldMkLst>
      </pc:sldChg>
      <pc:sldChg chg="modSp del mod">
        <pc:chgData name="Johan Deprez" userId="98abffb1-883e-48c6-b132-b30d05f0ed39" providerId="ADAL" clId="{2187BFFF-9FC3-44C7-9409-32E77C0091A6}" dt="2026-03-12T16:06:05.138" v="453" actId="2696"/>
        <pc:sldMkLst>
          <pc:docMk/>
          <pc:sldMk cId="1004427860" sldId="491"/>
        </pc:sldMkLst>
      </pc:sldChg>
      <pc:sldChg chg="modSp add mod ord modAnim">
        <pc:chgData name="Johan Deprez" userId="98abffb1-883e-48c6-b132-b30d05f0ed39" providerId="ADAL" clId="{2187BFFF-9FC3-44C7-9409-32E77C0091A6}" dt="2026-03-14T07:56:38.639" v="6903"/>
        <pc:sldMkLst>
          <pc:docMk/>
          <pc:sldMk cId="2671108953" sldId="491"/>
        </pc:sldMkLst>
        <pc:spChg chg="mod">
          <ac:chgData name="Johan Deprez" userId="98abffb1-883e-48c6-b132-b30d05f0ed39" providerId="ADAL" clId="{2187BFFF-9FC3-44C7-9409-32E77C0091A6}" dt="2026-03-13T19:22:42.713" v="4064" actId="6549"/>
          <ac:spMkLst>
            <pc:docMk/>
            <pc:sldMk cId="2671108953" sldId="491"/>
            <ac:spMk id="3" creationId="{9A0D2282-C6F3-CBF0-A9B7-FD563E2CE36D}"/>
          </ac:spMkLst>
        </pc:spChg>
      </pc:sldChg>
      <pc:sldChg chg="del">
        <pc:chgData name="Johan Deprez" userId="98abffb1-883e-48c6-b132-b30d05f0ed39" providerId="ADAL" clId="{2187BFFF-9FC3-44C7-9409-32E77C0091A6}" dt="2026-03-12T16:05:29.599" v="448" actId="47"/>
        <pc:sldMkLst>
          <pc:docMk/>
          <pc:sldMk cId="2407110732" sldId="493"/>
        </pc:sldMkLst>
      </pc:sldChg>
      <pc:sldChg chg="add del">
        <pc:chgData name="Johan Deprez" userId="98abffb1-883e-48c6-b132-b30d05f0ed39" providerId="ADAL" clId="{2187BFFF-9FC3-44C7-9409-32E77C0091A6}" dt="2026-03-13T18:43:31.388" v="3142" actId="47"/>
        <pc:sldMkLst>
          <pc:docMk/>
          <pc:sldMk cId="2480274524" sldId="495"/>
        </pc:sldMkLst>
      </pc:sldChg>
      <pc:sldChg chg="del">
        <pc:chgData name="Johan Deprez" userId="98abffb1-883e-48c6-b132-b30d05f0ed39" providerId="ADAL" clId="{2187BFFF-9FC3-44C7-9409-32E77C0091A6}" dt="2026-03-12T16:06:05.138" v="453" actId="2696"/>
        <pc:sldMkLst>
          <pc:docMk/>
          <pc:sldMk cId="3812565776" sldId="495"/>
        </pc:sldMkLst>
      </pc:sldChg>
      <pc:sldChg chg="add del">
        <pc:chgData name="Johan Deprez" userId="98abffb1-883e-48c6-b132-b30d05f0ed39" providerId="ADAL" clId="{2187BFFF-9FC3-44C7-9409-32E77C0091A6}" dt="2026-03-12T16:09:35.699" v="487" actId="2696"/>
        <pc:sldMkLst>
          <pc:docMk/>
          <pc:sldMk cId="4236820437" sldId="495"/>
        </pc:sldMkLst>
      </pc:sldChg>
      <pc:sldChg chg="addSp delSp modSp mod modAnim">
        <pc:chgData name="Johan Deprez" userId="98abffb1-883e-48c6-b132-b30d05f0ed39" providerId="ADAL" clId="{2187BFFF-9FC3-44C7-9409-32E77C0091A6}" dt="2026-01-28T08:37:12.702" v="132"/>
        <pc:sldMkLst>
          <pc:docMk/>
          <pc:sldMk cId="422468114" sldId="496"/>
        </pc:sldMkLst>
      </pc:sldChg>
      <pc:sldChg chg="del">
        <pc:chgData name="Johan Deprez" userId="98abffb1-883e-48c6-b132-b30d05f0ed39" providerId="ADAL" clId="{2187BFFF-9FC3-44C7-9409-32E77C0091A6}" dt="2026-03-12T16:05:43.316" v="452" actId="47"/>
        <pc:sldMkLst>
          <pc:docMk/>
          <pc:sldMk cId="2940695794" sldId="498"/>
        </pc:sldMkLst>
      </pc:sldChg>
      <pc:sldChg chg="modSp mod ord">
        <pc:chgData name="Johan Deprez" userId="98abffb1-883e-48c6-b132-b30d05f0ed39" providerId="ADAL" clId="{2187BFFF-9FC3-44C7-9409-32E77C0091A6}" dt="2026-03-13T18:36:35.872" v="2942" actId="20577"/>
        <pc:sldMkLst>
          <pc:docMk/>
          <pc:sldMk cId="147991862" sldId="499"/>
        </pc:sldMkLst>
        <pc:spChg chg="mod">
          <ac:chgData name="Johan Deprez" userId="98abffb1-883e-48c6-b132-b30d05f0ed39" providerId="ADAL" clId="{2187BFFF-9FC3-44C7-9409-32E77C0091A6}" dt="2026-03-13T18:36:35.872" v="2942" actId="20577"/>
          <ac:spMkLst>
            <pc:docMk/>
            <pc:sldMk cId="147991862" sldId="499"/>
            <ac:spMk id="2" creationId="{EFBEAC63-5CBD-C33E-ECA9-41D0C6D0E14C}"/>
          </ac:spMkLst>
        </pc:spChg>
      </pc:sldChg>
      <pc:sldChg chg="del">
        <pc:chgData name="Johan Deprez" userId="98abffb1-883e-48c6-b132-b30d05f0ed39" providerId="ADAL" clId="{2187BFFF-9FC3-44C7-9409-32E77C0091A6}" dt="2026-03-12T16:16:00.409" v="492" actId="47"/>
        <pc:sldMkLst>
          <pc:docMk/>
          <pc:sldMk cId="3898609023" sldId="503"/>
        </pc:sldMkLst>
      </pc:sldChg>
      <pc:sldChg chg="del">
        <pc:chgData name="Johan Deprez" userId="98abffb1-883e-48c6-b132-b30d05f0ed39" providerId="ADAL" clId="{2187BFFF-9FC3-44C7-9409-32E77C0091A6}" dt="2026-03-12T16:16:00.409" v="492" actId="47"/>
        <pc:sldMkLst>
          <pc:docMk/>
          <pc:sldMk cId="2131048192" sldId="504"/>
        </pc:sldMkLst>
      </pc:sldChg>
      <pc:sldChg chg="del">
        <pc:chgData name="Johan Deprez" userId="98abffb1-883e-48c6-b132-b30d05f0ed39" providerId="ADAL" clId="{2187BFFF-9FC3-44C7-9409-32E77C0091A6}" dt="2026-03-12T16:16:00.409" v="492" actId="47"/>
        <pc:sldMkLst>
          <pc:docMk/>
          <pc:sldMk cId="3869159854" sldId="505"/>
        </pc:sldMkLst>
      </pc:sldChg>
      <pc:sldChg chg="modSp mod modAnim">
        <pc:chgData name="Johan Deprez" userId="98abffb1-883e-48c6-b132-b30d05f0ed39" providerId="ADAL" clId="{2187BFFF-9FC3-44C7-9409-32E77C0091A6}" dt="2026-03-13T19:08:10.938" v="3878" actId="14100"/>
        <pc:sldMkLst>
          <pc:docMk/>
          <pc:sldMk cId="1110471064" sldId="508"/>
        </pc:sldMkLst>
        <pc:spChg chg="mod">
          <ac:chgData name="Johan Deprez" userId="98abffb1-883e-48c6-b132-b30d05f0ed39" providerId="ADAL" clId="{2187BFFF-9FC3-44C7-9409-32E77C0091A6}" dt="2026-03-13T19:07:26.287" v="3840" actId="1036"/>
          <ac:spMkLst>
            <pc:docMk/>
            <pc:sldMk cId="1110471064" sldId="508"/>
            <ac:spMk id="3" creationId="{96F05FD0-3FE7-43F8-A1EC-593C4C1E1D39}"/>
          </ac:spMkLst>
        </pc:spChg>
        <pc:spChg chg="mod">
          <ac:chgData name="Johan Deprez" userId="98abffb1-883e-48c6-b132-b30d05f0ed39" providerId="ADAL" clId="{2187BFFF-9FC3-44C7-9409-32E77C0091A6}" dt="2026-03-13T19:07:19.247" v="3818" actId="27636"/>
          <ac:spMkLst>
            <pc:docMk/>
            <pc:sldMk cId="1110471064" sldId="508"/>
            <ac:spMk id="4" creationId="{4040EFC5-F37B-4EDA-9E75-E1D97606E413}"/>
          </ac:spMkLst>
        </pc:spChg>
        <pc:spChg chg="mod">
          <ac:chgData name="Johan Deprez" userId="98abffb1-883e-48c6-b132-b30d05f0ed39" providerId="ADAL" clId="{2187BFFF-9FC3-44C7-9409-32E77C0091A6}" dt="2026-03-13T19:08:06.855" v="3877" actId="1036"/>
          <ac:spMkLst>
            <pc:docMk/>
            <pc:sldMk cId="1110471064" sldId="508"/>
            <ac:spMk id="5" creationId="{6C10205D-EC14-D01E-50EB-00622C102F2D}"/>
          </ac:spMkLst>
        </pc:spChg>
        <pc:picChg chg="mod">
          <ac:chgData name="Johan Deprez" userId="98abffb1-883e-48c6-b132-b30d05f0ed39" providerId="ADAL" clId="{2187BFFF-9FC3-44C7-9409-32E77C0091A6}" dt="2026-03-13T19:08:10.938" v="3878" actId="14100"/>
          <ac:picMkLst>
            <pc:docMk/>
            <pc:sldMk cId="1110471064" sldId="508"/>
            <ac:picMk id="6" creationId="{7050F0C4-638D-4A1F-9527-73A7107A2270}"/>
          </ac:picMkLst>
        </pc:picChg>
      </pc:sldChg>
      <pc:sldChg chg="del">
        <pc:chgData name="Johan Deprez" userId="98abffb1-883e-48c6-b132-b30d05f0ed39" providerId="ADAL" clId="{2187BFFF-9FC3-44C7-9409-32E77C0091A6}" dt="2026-03-12T16:16:00.409" v="492" actId="47"/>
        <pc:sldMkLst>
          <pc:docMk/>
          <pc:sldMk cId="1795905149" sldId="510"/>
        </pc:sldMkLst>
      </pc:sldChg>
      <pc:sldChg chg="modSp mod modAnim">
        <pc:chgData name="Johan Deprez" userId="98abffb1-883e-48c6-b132-b30d05f0ed39" providerId="ADAL" clId="{2187BFFF-9FC3-44C7-9409-32E77C0091A6}" dt="2026-03-13T19:29:28.721" v="4157"/>
        <pc:sldMkLst>
          <pc:docMk/>
          <pc:sldMk cId="2150977886" sldId="515"/>
        </pc:sldMkLst>
        <pc:spChg chg="mod">
          <ac:chgData name="Johan Deprez" userId="98abffb1-883e-48c6-b132-b30d05f0ed39" providerId="ADAL" clId="{2187BFFF-9FC3-44C7-9409-32E77C0091A6}" dt="2026-03-13T19:28:32.999" v="4156" actId="15"/>
          <ac:spMkLst>
            <pc:docMk/>
            <pc:sldMk cId="2150977886" sldId="515"/>
            <ac:spMk id="3" creationId="{77E8612A-C253-DC4E-541C-76E84FAC3C74}"/>
          </ac:spMkLst>
        </pc:spChg>
      </pc:sldChg>
      <pc:sldChg chg="del">
        <pc:chgData name="Johan Deprez" userId="98abffb1-883e-48c6-b132-b30d05f0ed39" providerId="ADAL" clId="{2187BFFF-9FC3-44C7-9409-32E77C0091A6}" dt="2026-03-12T15:56:14.814" v="432" actId="47"/>
        <pc:sldMkLst>
          <pc:docMk/>
          <pc:sldMk cId="1837767943" sldId="516"/>
        </pc:sldMkLst>
      </pc:sldChg>
      <pc:sldChg chg="modSp mod modAnim">
        <pc:chgData name="Johan Deprez" userId="98abffb1-883e-48c6-b132-b30d05f0ed39" providerId="ADAL" clId="{2187BFFF-9FC3-44C7-9409-32E77C0091A6}" dt="2026-03-13T17:57:50.420" v="1448" actId="27636"/>
        <pc:sldMkLst>
          <pc:docMk/>
          <pc:sldMk cId="3584595808" sldId="517"/>
        </pc:sldMkLst>
        <pc:spChg chg="mod">
          <ac:chgData name="Johan Deprez" userId="98abffb1-883e-48c6-b132-b30d05f0ed39" providerId="ADAL" clId="{2187BFFF-9FC3-44C7-9409-32E77C0091A6}" dt="2026-03-13T17:57:50.420" v="1448" actId="27636"/>
          <ac:spMkLst>
            <pc:docMk/>
            <pc:sldMk cId="3584595808" sldId="517"/>
            <ac:spMk id="3" creationId="{BEAAE407-7FC9-C5D3-BF50-9C596E0A3438}"/>
          </ac:spMkLst>
        </pc:spChg>
      </pc:sldChg>
      <pc:sldChg chg="modSp del mod">
        <pc:chgData name="Johan Deprez" userId="98abffb1-883e-48c6-b132-b30d05f0ed39" providerId="ADAL" clId="{2187BFFF-9FC3-44C7-9409-32E77C0091A6}" dt="2026-03-12T16:16:00.409" v="492" actId="47"/>
        <pc:sldMkLst>
          <pc:docMk/>
          <pc:sldMk cId="758986215" sldId="519"/>
        </pc:sldMkLst>
      </pc:sldChg>
      <pc:sldChg chg="modSp mod">
        <pc:chgData name="Johan Deprez" userId="98abffb1-883e-48c6-b132-b30d05f0ed39" providerId="ADAL" clId="{2187BFFF-9FC3-44C7-9409-32E77C0091A6}" dt="2026-03-13T18:35:58.225" v="2887" actId="5793"/>
        <pc:sldMkLst>
          <pc:docMk/>
          <pc:sldMk cId="667129560" sldId="520"/>
        </pc:sldMkLst>
        <pc:spChg chg="mod">
          <ac:chgData name="Johan Deprez" userId="98abffb1-883e-48c6-b132-b30d05f0ed39" providerId="ADAL" clId="{2187BFFF-9FC3-44C7-9409-32E77C0091A6}" dt="2026-03-13T18:35:58.225" v="2887" actId="5793"/>
          <ac:spMkLst>
            <pc:docMk/>
            <pc:sldMk cId="667129560" sldId="520"/>
            <ac:spMk id="3" creationId="{43D7A845-AC46-5320-CCDD-75B54821614F}"/>
          </ac:spMkLst>
        </pc:spChg>
      </pc:sldChg>
      <pc:sldChg chg="modSp mod">
        <pc:chgData name="Johan Deprez" userId="98abffb1-883e-48c6-b132-b30d05f0ed39" providerId="ADAL" clId="{2187BFFF-9FC3-44C7-9409-32E77C0091A6}" dt="2026-03-13T19:05:21.042" v="3767" actId="20577"/>
        <pc:sldMkLst>
          <pc:docMk/>
          <pc:sldMk cId="1461183859" sldId="521"/>
        </pc:sldMkLst>
        <pc:spChg chg="mod">
          <ac:chgData name="Johan Deprez" userId="98abffb1-883e-48c6-b132-b30d05f0ed39" providerId="ADAL" clId="{2187BFFF-9FC3-44C7-9409-32E77C0091A6}" dt="2026-03-13T19:05:21.042" v="3767" actId="20577"/>
          <ac:spMkLst>
            <pc:docMk/>
            <pc:sldMk cId="1461183859" sldId="521"/>
            <ac:spMk id="3" creationId="{57A289D4-5026-5A05-4D9F-040898EA09F9}"/>
          </ac:spMkLst>
        </pc:spChg>
      </pc:sldChg>
      <pc:sldChg chg="del">
        <pc:chgData name="Johan Deprez" userId="98abffb1-883e-48c6-b132-b30d05f0ed39" providerId="ADAL" clId="{2187BFFF-9FC3-44C7-9409-32E77C0091A6}" dt="2026-03-12T16:16:00.409" v="492" actId="47"/>
        <pc:sldMkLst>
          <pc:docMk/>
          <pc:sldMk cId="598051636" sldId="522"/>
        </pc:sldMkLst>
      </pc:sldChg>
      <pc:sldChg chg="addSp modSp add mod modAnim">
        <pc:chgData name="Johan Deprez" userId="98abffb1-883e-48c6-b132-b30d05f0ed39" providerId="ADAL" clId="{2187BFFF-9FC3-44C7-9409-32E77C0091A6}" dt="2026-03-13T19:35:19.899" v="4276"/>
        <pc:sldMkLst>
          <pc:docMk/>
          <pc:sldMk cId="1787858841" sldId="522"/>
        </pc:sldMkLst>
        <pc:spChg chg="mod">
          <ac:chgData name="Johan Deprez" userId="98abffb1-883e-48c6-b132-b30d05f0ed39" providerId="ADAL" clId="{2187BFFF-9FC3-44C7-9409-32E77C0091A6}" dt="2026-03-13T19:35:01.031" v="4274" actId="20577"/>
          <ac:spMkLst>
            <pc:docMk/>
            <pc:sldMk cId="1787858841" sldId="522"/>
            <ac:spMk id="3" creationId="{D99819E5-FF9A-DE0C-B04E-3FE747E6CEC6}"/>
          </ac:spMkLst>
        </pc:spChg>
        <pc:picChg chg="add mod">
          <ac:chgData name="Johan Deprez" userId="98abffb1-883e-48c6-b132-b30d05f0ed39" providerId="ADAL" clId="{2187BFFF-9FC3-44C7-9409-32E77C0091A6}" dt="2026-03-12T19:35:11.278" v="958" actId="1035"/>
          <ac:picMkLst>
            <pc:docMk/>
            <pc:sldMk cId="1787858841" sldId="522"/>
            <ac:picMk id="6" creationId="{2D6FA879-C25E-DF52-EBD7-E04563B02A34}"/>
          </ac:picMkLst>
        </pc:picChg>
        <pc:picChg chg="add mod">
          <ac:chgData name="Johan Deprez" userId="98abffb1-883e-48c6-b132-b30d05f0ed39" providerId="ADAL" clId="{2187BFFF-9FC3-44C7-9409-32E77C0091A6}" dt="2026-03-12T19:35:18.886" v="985" actId="1035"/>
          <ac:picMkLst>
            <pc:docMk/>
            <pc:sldMk cId="1787858841" sldId="522"/>
            <ac:picMk id="8" creationId="{E72E280A-5EF2-8EF8-D460-F503E399993A}"/>
          </ac:picMkLst>
        </pc:picChg>
      </pc:sldChg>
      <pc:sldChg chg="modSp new mod modAnim">
        <pc:chgData name="Johan Deprez" userId="98abffb1-883e-48c6-b132-b30d05f0ed39" providerId="ADAL" clId="{2187BFFF-9FC3-44C7-9409-32E77C0091A6}" dt="2026-03-13T19:43:34.339" v="4630"/>
        <pc:sldMkLst>
          <pc:docMk/>
          <pc:sldMk cId="2084485726" sldId="523"/>
        </pc:sldMkLst>
        <pc:spChg chg="mod">
          <ac:chgData name="Johan Deprez" userId="98abffb1-883e-48c6-b132-b30d05f0ed39" providerId="ADAL" clId="{2187BFFF-9FC3-44C7-9409-32E77C0091A6}" dt="2026-03-13T19:43:14.144" v="4623" actId="20577"/>
          <ac:spMkLst>
            <pc:docMk/>
            <pc:sldMk cId="2084485726" sldId="523"/>
            <ac:spMk id="3" creationId="{938BDED3-8F2C-BE71-1861-EFEB19E5292D}"/>
          </ac:spMkLst>
        </pc:spChg>
        <pc:spChg chg="mod">
          <ac:chgData name="Johan Deprez" userId="98abffb1-883e-48c6-b132-b30d05f0ed39" providerId="ADAL" clId="{2187BFFF-9FC3-44C7-9409-32E77C0091A6}" dt="2026-03-13T17:37:56.653" v="1008" actId="20577"/>
          <ac:spMkLst>
            <pc:docMk/>
            <pc:sldMk cId="2084485726" sldId="523"/>
            <ac:spMk id="4" creationId="{0D3B8B77-126A-3BD9-1CDE-EA79CE2EDAD4}"/>
          </ac:spMkLst>
        </pc:spChg>
      </pc:sldChg>
      <pc:sldChg chg="modSp new del mod">
        <pc:chgData name="Johan Deprez" userId="98abffb1-883e-48c6-b132-b30d05f0ed39" providerId="ADAL" clId="{2187BFFF-9FC3-44C7-9409-32E77C0091A6}" dt="2026-03-12T16:12:45.186" v="491" actId="47"/>
        <pc:sldMkLst>
          <pc:docMk/>
          <pc:sldMk cId="2954648695" sldId="523"/>
        </pc:sldMkLst>
      </pc:sldChg>
      <pc:sldChg chg="add">
        <pc:chgData name="Johan Deprez" userId="98abffb1-883e-48c6-b132-b30d05f0ed39" providerId="ADAL" clId="{2187BFFF-9FC3-44C7-9409-32E77C0091A6}" dt="2026-03-13T19:47:04.734" v="4631"/>
        <pc:sldMkLst>
          <pc:docMk/>
          <pc:sldMk cId="2954426644" sldId="524"/>
        </pc:sldMkLst>
      </pc:sldChg>
      <pc:sldChg chg="addSp delSp modSp add mod delAnim modAnim">
        <pc:chgData name="Johan Deprez" userId="98abffb1-883e-48c6-b132-b30d05f0ed39" providerId="ADAL" clId="{2187BFFF-9FC3-44C7-9409-32E77C0091A6}" dt="2026-03-14T07:51:49.979" v="6901"/>
        <pc:sldMkLst>
          <pc:docMk/>
          <pc:sldMk cId="3436861241" sldId="525"/>
        </pc:sldMkLst>
        <pc:spChg chg="mod">
          <ac:chgData name="Johan Deprez" userId="98abffb1-883e-48c6-b132-b30d05f0ed39" providerId="ADAL" clId="{2187BFFF-9FC3-44C7-9409-32E77C0091A6}" dt="2026-03-13T20:49:30.890" v="6359" actId="27636"/>
          <ac:spMkLst>
            <pc:docMk/>
            <pc:sldMk cId="3436861241" sldId="525"/>
            <ac:spMk id="3" creationId="{CBE98297-3B67-9D77-D24C-C944F2C00AA1}"/>
          </ac:spMkLst>
        </pc:spChg>
        <pc:spChg chg="mod">
          <ac:chgData name="Johan Deprez" userId="98abffb1-883e-48c6-b132-b30d05f0ed39" providerId="ADAL" clId="{2187BFFF-9FC3-44C7-9409-32E77C0091A6}" dt="2026-03-13T20:42:06.534" v="6060" actId="20577"/>
          <ac:spMkLst>
            <pc:docMk/>
            <pc:sldMk cId="3436861241" sldId="525"/>
            <ac:spMk id="4" creationId="{7CFCFD47-3C22-B948-F08F-18853129C84A}"/>
          </ac:spMkLst>
        </pc:spChg>
        <pc:picChg chg="del">
          <ac:chgData name="Johan Deprez" userId="98abffb1-883e-48c6-b132-b30d05f0ed39" providerId="ADAL" clId="{2187BFFF-9FC3-44C7-9409-32E77C0091A6}" dt="2026-03-13T19:50:40.252" v="4709" actId="478"/>
          <ac:picMkLst>
            <pc:docMk/>
            <pc:sldMk cId="3436861241" sldId="525"/>
            <ac:picMk id="6" creationId="{9E859718-DB01-E2B9-97BE-E53D9F317AEF}"/>
          </ac:picMkLst>
        </pc:picChg>
        <pc:picChg chg="add mod">
          <ac:chgData name="Johan Deprez" userId="98abffb1-883e-48c6-b132-b30d05f0ed39" providerId="ADAL" clId="{2187BFFF-9FC3-44C7-9409-32E77C0091A6}" dt="2026-03-13T19:56:02.353" v="4880" actId="1037"/>
          <ac:picMkLst>
            <pc:docMk/>
            <pc:sldMk cId="3436861241" sldId="525"/>
            <ac:picMk id="7" creationId="{8BB68DBE-0C2E-999E-041D-6848E2543996}"/>
          </ac:picMkLst>
        </pc:picChg>
        <pc:picChg chg="del mod">
          <ac:chgData name="Johan Deprez" userId="98abffb1-883e-48c6-b132-b30d05f0ed39" providerId="ADAL" clId="{2187BFFF-9FC3-44C7-9409-32E77C0091A6}" dt="2026-03-13T19:55:49.606" v="4862" actId="478"/>
          <ac:picMkLst>
            <pc:docMk/>
            <pc:sldMk cId="3436861241" sldId="525"/>
            <ac:picMk id="8" creationId="{586A2774-690C-32BF-E229-5CCBCD959DDB}"/>
          </ac:picMkLst>
        </pc:picChg>
      </pc:sldChg>
      <pc:sldChg chg="add del">
        <pc:chgData name="Johan Deprez" userId="98abffb1-883e-48c6-b132-b30d05f0ed39" providerId="ADAL" clId="{2187BFFF-9FC3-44C7-9409-32E77C0091A6}" dt="2026-03-13T20:55:26.545" v="6732" actId="47"/>
        <pc:sldMkLst>
          <pc:docMk/>
          <pc:sldMk cId="1513889442" sldId="526"/>
        </pc:sldMkLst>
      </pc:sldChg>
      <pc:sldChg chg="addSp delSp modSp add del mod">
        <pc:chgData name="Johan Deprez" userId="98abffb1-883e-48c6-b132-b30d05f0ed39" providerId="ADAL" clId="{2187BFFF-9FC3-44C7-9409-32E77C0091A6}" dt="2026-03-13T20:52:24.643" v="6531" actId="47"/>
        <pc:sldMkLst>
          <pc:docMk/>
          <pc:sldMk cId="2004319063" sldId="527"/>
        </pc:sldMkLst>
        <pc:spChg chg="mod">
          <ac:chgData name="Johan Deprez" userId="98abffb1-883e-48c6-b132-b30d05f0ed39" providerId="ADAL" clId="{2187BFFF-9FC3-44C7-9409-32E77C0091A6}" dt="2026-03-13T20:45:59.480" v="6329" actId="14"/>
          <ac:spMkLst>
            <pc:docMk/>
            <pc:sldMk cId="2004319063" sldId="527"/>
            <ac:spMk id="3" creationId="{316893B8-326E-47E1-7E5A-10B87B5E8C4C}"/>
          </ac:spMkLst>
        </pc:spChg>
        <pc:picChg chg="add del mod">
          <ac:chgData name="Johan Deprez" userId="98abffb1-883e-48c6-b132-b30d05f0ed39" providerId="ADAL" clId="{2187BFFF-9FC3-44C7-9409-32E77C0091A6}" dt="2026-03-13T20:49:08.413" v="6355" actId="478"/>
          <ac:picMkLst>
            <pc:docMk/>
            <pc:sldMk cId="2004319063" sldId="527"/>
            <ac:picMk id="6" creationId="{0DFE4D66-11B2-00E1-3D5C-366CCAF7C190}"/>
          </ac:picMkLst>
        </pc:picChg>
        <pc:picChg chg="del">
          <ac:chgData name="Johan Deprez" userId="98abffb1-883e-48c6-b132-b30d05f0ed39" providerId="ADAL" clId="{2187BFFF-9FC3-44C7-9409-32E77C0091A6}" dt="2026-03-13T20:45:33.020" v="6251" actId="478"/>
          <ac:picMkLst>
            <pc:docMk/>
            <pc:sldMk cId="2004319063" sldId="527"/>
            <ac:picMk id="7" creationId="{8E1B1D77-D5CB-94E2-DBDF-9CB4CD846603}"/>
          </ac:picMkLst>
        </pc:picChg>
      </pc:sldChg>
      <pc:sldChg chg="addSp delSp modSp add mod">
        <pc:chgData name="Johan Deprez" userId="98abffb1-883e-48c6-b132-b30d05f0ed39" providerId="ADAL" clId="{2187BFFF-9FC3-44C7-9409-32E77C0091A6}" dt="2026-03-13T20:54:21.293" v="6730" actId="27636"/>
        <pc:sldMkLst>
          <pc:docMk/>
          <pc:sldMk cId="2306412619" sldId="528"/>
        </pc:sldMkLst>
        <pc:spChg chg="mod">
          <ac:chgData name="Johan Deprez" userId="98abffb1-883e-48c6-b132-b30d05f0ed39" providerId="ADAL" clId="{2187BFFF-9FC3-44C7-9409-32E77C0091A6}" dt="2026-03-13T20:54:21.293" v="6730" actId="27636"/>
          <ac:spMkLst>
            <pc:docMk/>
            <pc:sldMk cId="2306412619" sldId="528"/>
            <ac:spMk id="3" creationId="{D749044B-C51E-76DF-7953-CA2082A39DA9}"/>
          </ac:spMkLst>
        </pc:spChg>
        <pc:spChg chg="add del">
          <ac:chgData name="Johan Deprez" userId="98abffb1-883e-48c6-b132-b30d05f0ed39" providerId="ADAL" clId="{2187BFFF-9FC3-44C7-9409-32E77C0091A6}" dt="2026-03-13T20:49:05.230" v="6353" actId="22"/>
          <ac:spMkLst>
            <pc:docMk/>
            <pc:sldMk cId="2306412619" sldId="528"/>
            <ac:spMk id="6" creationId="{5F533EAF-B851-ED9B-A412-2C659C19E546}"/>
          </ac:spMkLst>
        </pc:spChg>
        <pc:spChg chg="add del mod">
          <ac:chgData name="Johan Deprez" userId="98abffb1-883e-48c6-b132-b30d05f0ed39" providerId="ADAL" clId="{2187BFFF-9FC3-44C7-9409-32E77C0091A6}" dt="2026-03-13T20:49:03.964" v="6351" actId="22"/>
          <ac:spMkLst>
            <pc:docMk/>
            <pc:sldMk cId="2306412619" sldId="528"/>
            <ac:spMk id="9" creationId="{802F2A29-53C6-2D85-2266-029CD66D1ED2}"/>
          </ac:spMkLst>
        </pc:spChg>
        <pc:picChg chg="add del">
          <ac:chgData name="Johan Deprez" userId="98abffb1-883e-48c6-b132-b30d05f0ed39" providerId="ADAL" clId="{2187BFFF-9FC3-44C7-9409-32E77C0091A6}" dt="2026-03-13T20:49:19.401" v="6356" actId="478"/>
          <ac:picMkLst>
            <pc:docMk/>
            <pc:sldMk cId="2306412619" sldId="528"/>
            <ac:picMk id="7" creationId="{38B7BB21-E639-2699-B80E-4E75F6F10ECB}"/>
          </ac:picMkLst>
        </pc:picChg>
        <pc:picChg chg="add mod">
          <ac:chgData name="Johan Deprez" userId="98abffb1-883e-48c6-b132-b30d05f0ed39" providerId="ADAL" clId="{2187BFFF-9FC3-44C7-9409-32E77C0091A6}" dt="2026-03-13T20:49:21.374" v="6357"/>
          <ac:picMkLst>
            <pc:docMk/>
            <pc:sldMk cId="2306412619" sldId="528"/>
            <ac:picMk id="10" creationId="{DC8D243E-D128-FEB7-29C7-A0CE2EA166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F67E3-005B-4A5B-A64B-4E620D6532D3}" type="datetimeFigureOut">
              <a:rPr lang="nl-NL" smtClean="0"/>
              <a:t>14-3-2026</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6EB55-D046-4316-A421-6DEA4C9E91D3}" type="slidenum">
              <a:rPr lang="nl-NL" smtClean="0"/>
              <a:t>‹#›</a:t>
            </a:fld>
            <a:endParaRPr lang="nl-NL"/>
          </a:p>
        </p:txBody>
      </p:sp>
    </p:spTree>
    <p:extLst>
      <p:ext uri="{BB962C8B-B14F-4D97-AF65-F5344CB8AC3E}">
        <p14:creationId xmlns:p14="http://schemas.microsoft.com/office/powerpoint/2010/main" val="6442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7</a:t>
            </a:fld>
            <a:endParaRPr lang="nl-NL"/>
          </a:p>
        </p:txBody>
      </p:sp>
    </p:spTree>
    <p:extLst>
      <p:ext uri="{BB962C8B-B14F-4D97-AF65-F5344CB8AC3E}">
        <p14:creationId xmlns:p14="http://schemas.microsoft.com/office/powerpoint/2010/main" val="81110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6F6EB55-D046-4316-A421-6DEA4C9E91D3}" type="slidenum">
              <a:rPr lang="nl-NL" smtClean="0"/>
              <a:t>8</a:t>
            </a:fld>
            <a:endParaRPr lang="nl-NL"/>
          </a:p>
        </p:txBody>
      </p:sp>
    </p:spTree>
    <p:extLst>
      <p:ext uri="{BB962C8B-B14F-4D97-AF65-F5344CB8AC3E}">
        <p14:creationId xmlns:p14="http://schemas.microsoft.com/office/powerpoint/2010/main" val="8433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16</a:t>
            </a:fld>
            <a:endParaRPr lang="nl-NL"/>
          </a:p>
        </p:txBody>
      </p:sp>
    </p:spTree>
    <p:extLst>
      <p:ext uri="{BB962C8B-B14F-4D97-AF65-F5344CB8AC3E}">
        <p14:creationId xmlns:p14="http://schemas.microsoft.com/office/powerpoint/2010/main" val="384782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33</a:t>
            </a:fld>
            <a:endParaRPr lang="nl-NL"/>
          </a:p>
        </p:txBody>
      </p:sp>
    </p:spTree>
    <p:extLst>
      <p:ext uri="{BB962C8B-B14F-4D97-AF65-F5344CB8AC3E}">
        <p14:creationId xmlns:p14="http://schemas.microsoft.com/office/powerpoint/2010/main" val="73700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35</a:t>
            </a:fld>
            <a:endParaRPr lang="nl-NL"/>
          </a:p>
        </p:txBody>
      </p:sp>
    </p:spTree>
    <p:extLst>
      <p:ext uri="{BB962C8B-B14F-4D97-AF65-F5344CB8AC3E}">
        <p14:creationId xmlns:p14="http://schemas.microsoft.com/office/powerpoint/2010/main" val="83218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6F6EB55-D046-4316-A421-6DEA4C9E91D3}" type="slidenum">
              <a:rPr lang="nl-NL" smtClean="0"/>
              <a:t>42</a:t>
            </a:fld>
            <a:endParaRPr lang="nl-NL"/>
          </a:p>
        </p:txBody>
      </p:sp>
    </p:spTree>
    <p:extLst>
      <p:ext uri="{BB962C8B-B14F-4D97-AF65-F5344CB8AC3E}">
        <p14:creationId xmlns:p14="http://schemas.microsoft.com/office/powerpoint/2010/main" val="1508806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2" name="Rechthoek 11"/>
          <p:cNvSpPr/>
          <p:nvPr userDrawn="1"/>
        </p:nvSpPr>
        <p:spPr>
          <a:xfrm>
            <a:off x="0" y="4679576"/>
            <a:ext cx="9144000" cy="2175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0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10" name="Titel 1"/>
          <p:cNvSpPr>
            <a:spLocks noGrp="1"/>
          </p:cNvSpPr>
          <p:nvPr>
            <p:ph type="ctrTitle"/>
          </p:nvPr>
        </p:nvSpPr>
        <p:spPr>
          <a:xfrm>
            <a:off x="553923" y="1080000"/>
            <a:ext cx="8036155" cy="4024798"/>
          </a:xfrm>
          <a:prstGeom prst="rect">
            <a:avLst/>
          </a:prstGeom>
        </p:spPr>
        <p:txBody>
          <a:bodyPr anchor="ctr" anchorCtr="0"/>
          <a:lstStyle>
            <a:lvl1pPr algn="l">
              <a:defRPr sz="4000" baseline="0">
                <a:solidFill>
                  <a:schemeClr val="bg1"/>
                </a:solidFill>
              </a:defRPr>
            </a:lvl1pPr>
          </a:lstStyle>
          <a:p>
            <a:r>
              <a:rPr lang="en-US" dirty="0"/>
              <a:t>Click to edit Master title style</a:t>
            </a:r>
            <a:endParaRPr lang="nl-NL" dirty="0"/>
          </a:p>
        </p:txBody>
      </p:sp>
      <p:sp>
        <p:nvSpPr>
          <p:cNvPr id="11" name="Ondertitel 2"/>
          <p:cNvSpPr>
            <a:spLocks noGrp="1"/>
          </p:cNvSpPr>
          <p:nvPr>
            <p:ph type="subTitle" idx="1"/>
          </p:nvPr>
        </p:nvSpPr>
        <p:spPr>
          <a:xfrm>
            <a:off x="550506" y="5392800"/>
            <a:ext cx="8036154" cy="820799"/>
          </a:xfrm>
          <a:prstGeom prst="rect">
            <a:avLst/>
          </a:prstGeo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Tree>
    <p:extLst>
      <p:ext uri="{BB962C8B-B14F-4D97-AF65-F5344CB8AC3E}">
        <p14:creationId xmlns:p14="http://schemas.microsoft.com/office/powerpoint/2010/main" val="1179319617"/>
      </p:ext>
    </p:extLst>
  </p:cSld>
  <p:clrMapOvr>
    <a:masterClrMapping/>
  </p:clrMapOvr>
  <p:extLst>
    <p:ext uri="{DCECCB84-F9BA-43D5-87BE-67443E8EF086}">
      <p15:sldGuideLst xmlns:p15="http://schemas.microsoft.com/office/powerpoint/2012/main">
        <p15:guide id="1" orient="horz" pos="3929" userDrawn="1">
          <p15:clr>
            <a:srgbClr val="FBAE40"/>
          </p15:clr>
        </p15:guide>
        <p15:guide id="2" pos="44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dirty="0"/>
          </a:p>
        </p:txBody>
      </p:sp>
      <p:sp>
        <p:nvSpPr>
          <p:cNvPr id="3" name="Content Placeholder 2"/>
          <p:cNvSpPr>
            <a:spLocks noGrp="1"/>
          </p:cNvSpPr>
          <p:nvPr>
            <p:ph sz="quarter" idx="13"/>
          </p:nvPr>
        </p:nvSpPr>
        <p:spPr>
          <a:xfrm>
            <a:off x="129305" y="1291772"/>
            <a:ext cx="8885390" cy="4874685"/>
          </a:xfrm>
          <a:prstGeom prst="rect">
            <a:avLst/>
          </a:prstGeom>
        </p:spPr>
        <p:txBody>
          <a:bodyPr/>
          <a:lstStyle>
            <a:lvl1pPr defTabSz="288000">
              <a:defRPr/>
            </a:lvl1pPr>
            <a:lvl2pPr>
              <a:spcBef>
                <a:spcPts val="500"/>
              </a:spcBef>
              <a:spcAft>
                <a:spcPts val="500"/>
              </a:spcAft>
              <a:defRPr/>
            </a:lvl2pPr>
            <a:lvl3pPr>
              <a:spcBef>
                <a:spcPts val="400"/>
              </a:spcBef>
              <a:spcAft>
                <a:spcPts val="4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703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Titel 1"/>
          <p:cNvSpPr>
            <a:spLocks noGrp="1"/>
          </p:cNvSpPr>
          <p:nvPr>
            <p:ph type="title"/>
          </p:nvPr>
        </p:nvSpPr>
        <p:spPr>
          <a:xfrm>
            <a:off x="567919" y="1800000"/>
            <a:ext cx="8008163" cy="2386800"/>
          </a:xfrm>
          <a:prstGeom prst="rect">
            <a:avLst/>
          </a:prstGeom>
        </p:spPr>
        <p:txBody>
          <a:bodyPr anchor="b">
            <a:normAutofit/>
          </a:bodyPr>
          <a:lstStyle>
            <a:lvl1pPr>
              <a:defRPr sz="4000" baseline="0">
                <a:solidFill>
                  <a:schemeClr val="tx2"/>
                </a:solidFill>
              </a:defRPr>
            </a:lvl1pPr>
          </a:lstStyle>
          <a:p>
            <a:r>
              <a:rPr lang="en-US" dirty="0"/>
              <a:t>Click to edit Master title style</a:t>
            </a:r>
            <a:endParaRPr lang="nl-NL" dirty="0"/>
          </a:p>
        </p:txBody>
      </p:sp>
      <p:sp>
        <p:nvSpPr>
          <p:cNvPr id="9" name="Tijdelijke aanduiding voor tekst 2"/>
          <p:cNvSpPr>
            <a:spLocks noGrp="1"/>
          </p:cNvSpPr>
          <p:nvPr>
            <p:ph type="body" idx="1"/>
          </p:nvPr>
        </p:nvSpPr>
        <p:spPr>
          <a:xfrm>
            <a:off x="567919" y="4359600"/>
            <a:ext cx="8008162" cy="1501200"/>
          </a:xfrm>
          <a:prstGeom prst="rect">
            <a:avLst/>
          </a:prstGeo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Slide Number Placeholder 13"/>
          <p:cNvSpPr>
            <a:spLocks noGrp="1"/>
          </p:cNvSpPr>
          <p:nvPr>
            <p:ph type="sldNum" sz="quarter" idx="17"/>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692229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305" y="1309945"/>
            <a:ext cx="4370695"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737" y="1309945"/>
            <a:ext cx="4370957" cy="482513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5826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05" y="1293150"/>
            <a:ext cx="4368154"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305" y="1939440"/>
            <a:ext cx="4368154"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293150"/>
            <a:ext cx="4385546" cy="576000"/>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49" y="1939439"/>
            <a:ext cx="4385546" cy="410893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fld id="{0A297500-7527-634B-90F4-69D0994C32B4}" type="slidenum">
              <a:rPr lang="nl-NL" smtClean="0"/>
              <a:pPr/>
              <a:t>‹#›</a:t>
            </a:fld>
            <a:endParaRPr lang="nl-NL" dirty="0"/>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37172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Slot">
    <p:bg>
      <p:bgPr>
        <a:solidFill>
          <a:schemeClr val="accent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668772" y="860612"/>
            <a:ext cx="7806456" cy="4485176"/>
          </a:xfrm>
          <a:prstGeom prst="rect">
            <a:avLst/>
          </a:prstGeom>
        </p:spPr>
        <p:txBody>
          <a:bodyPr anchor="ctr" anchorCtr="0">
            <a:noAutofit/>
          </a:bodyPr>
          <a:lstStyle>
            <a:lvl1pPr algn="ctr">
              <a:defRPr sz="4800" baseline="0">
                <a:solidFill>
                  <a:schemeClr val="bg1"/>
                </a:solidFill>
              </a:defRPr>
            </a:lvl1pPr>
          </a:lstStyle>
          <a:p>
            <a:r>
              <a:rPr lang="en-US" dirty="0"/>
              <a:t>Click to edit Master title style</a:t>
            </a:r>
            <a:endParaRPr lang="nl-NL" dirty="0"/>
          </a:p>
        </p:txBody>
      </p:sp>
      <p:sp>
        <p:nvSpPr>
          <p:cNvPr id="4" name="Slide Number Placeholder 3"/>
          <p:cNvSpPr>
            <a:spLocks noGrp="1"/>
          </p:cNvSpPr>
          <p:nvPr>
            <p:ph type="sldNum" sz="quarter" idx="12"/>
          </p:nvPr>
        </p:nvSpPr>
        <p:spPr/>
        <p:txBody>
          <a:body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37849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6"/>
          <p:cNvSpPr/>
          <p:nvPr userDrawn="1"/>
        </p:nvSpPr>
        <p:spPr>
          <a:xfrm>
            <a:off x="-9331" y="6210000"/>
            <a:ext cx="9144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1" name="Tijdelijke aanduiding voor dianummer 5"/>
          <p:cNvSpPr>
            <a:spLocks noGrp="1"/>
          </p:cNvSpPr>
          <p:nvPr>
            <p:ph type="sldNum" sz="quarter" idx="4"/>
          </p:nvPr>
        </p:nvSpPr>
        <p:spPr>
          <a:xfrm>
            <a:off x="128134" y="6210000"/>
            <a:ext cx="648000" cy="648000"/>
          </a:xfrm>
          <a:prstGeom prst="rect">
            <a:avLst/>
          </a:prstGeom>
        </p:spPr>
        <p:txBody>
          <a:bodyPr vert="horz" lIns="0" tIns="0" rIns="0" bIns="0" rtlCol="0" anchor="ctr"/>
          <a:lstStyle>
            <a:lvl1pPr algn="l">
              <a:defRPr sz="1800" baseline="0">
                <a:solidFill>
                  <a:schemeClr val="bg1"/>
                </a:solidFill>
                <a:latin typeface="Arial" charset="0"/>
              </a:defRPr>
            </a:lvl1pPr>
          </a:lstStyle>
          <a:p>
            <a:fld id="{0A297500-7527-634B-90F4-69D0994C32B4}" type="slidenum">
              <a:rPr lang="nl-NL" smtClean="0"/>
              <a:pPr/>
              <a:t>‹#›</a:t>
            </a:fld>
            <a:endParaRPr lang="nl-NL" dirty="0"/>
          </a:p>
        </p:txBody>
      </p:sp>
      <p:pic>
        <p:nvPicPr>
          <p:cNvPr id="12" name="Afbeelding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200" y="6353999"/>
            <a:ext cx="1008305" cy="360000"/>
          </a:xfrm>
          <a:prstGeom prst="rect">
            <a:avLst/>
          </a:prstGeom>
        </p:spPr>
      </p:pic>
      <p:sp>
        <p:nvSpPr>
          <p:cNvPr id="2" name="Title Placeholder 1"/>
          <p:cNvSpPr>
            <a:spLocks noGrp="1"/>
          </p:cNvSpPr>
          <p:nvPr>
            <p:ph type="title"/>
          </p:nvPr>
        </p:nvSpPr>
        <p:spPr>
          <a:xfrm>
            <a:off x="129305" y="70861"/>
            <a:ext cx="8885390" cy="1152000"/>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129305" y="1294288"/>
            <a:ext cx="8885390" cy="48576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32449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8000" indent="-288000" algn="l" defTabSz="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300"/>
        </a:spcBef>
        <a:spcAft>
          <a:spcPts val="3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300"/>
        </a:spcBef>
        <a:spcAft>
          <a:spcPts val="3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5397" userDrawn="1">
          <p15:clr>
            <a:srgbClr val="F26B43"/>
          </p15:clr>
        </p15:guide>
        <p15:guide id="3" orient="horz" pos="10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cdli.ucla.edu/search/archival_view.php?ObjectID=P0031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dli.ucla.edu/search/archival_view.php?ObjectID=P003118" TargetMode="Externa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upload.wikimedia.org/wikipedia/commons/f/fd/Moskou-papyrus.jpg" TargetMode="Externa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upload.wikimedia.org/wikipedia/commons/f/fd/Moskou-papyrus.jpg" TargetMode="Externa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hyperlink" Target="https://upload.wikimedia.org/wikipedia/commons/d/d9/Rhind_Mathematical_Papyrus.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pload.wikimedia.org/wikipedia/commons/thumb/2/2b/Greek_Colonization_Archaic_Period.svg/1200px-Greek_Colonization_Archaic_Period.svg.png?20210824045852" TargetMode="Externa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ommons.wikimedia.org/wiki/Euclid#/media/File:Euclid_statue,_Oxford_University_Museum_of_Natural_History,_UK_-_20080315.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n.wikipedia.org/wiki/Oxyrhynchus_Papyri#/media/File:P._Oxy._I_29.jpg" TargetMode="Externa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en.wikipedia.org/wiki/Euclid%27s_Elements#/media/File:Byrne_1847_Satz_des_Pythagoras_Hochformat.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jeaninedaems.nl/wp-content/uploads/2014/08/Euclides_serie_Wortels-van-de-Wiskunde.pdf" TargetMode="External"/><Relationship Id="rId2" Type="http://schemas.openxmlformats.org/officeDocument/2006/relationships/hyperlink" Target="https://www.epsilon-uitgaven.nl/"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rbhm.org.br/index.php/RBHM/article/view/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geogebra.org/calculator/xeabtyt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eogebra.org/calculator/fx24hez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ritannica.com/place/Indian-subcontinent"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upload.wikimedia.org/wikipedia/commons/thumb/6/6d/Teorema_de_Pit%C3%A1goras.Bhaskara.svg/1024px-Teorema_de_Pit%C3%A1goras.Bhaskara.svg.p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vwl.be/" TargetMode="External"/><Relationship Id="rId2" Type="http://schemas.openxmlformats.org/officeDocument/2006/relationships/hyperlink" Target="https://www.uitwiskeling.be/"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upload.wikimedia.org/wikipedia/commons/thumb/7/72/Map_of_expansion_of_Caliphate.svg/900px-Map_of_expansion_of_Caliphate.svg.png"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Abu_al-Wafa%27_Buzjani#/media/File:Buzjani,_the_Persian.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arabiconline.eu/islamic-geometric-pattern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1080000"/>
            <a:ext cx="8300714" cy="4024798"/>
          </a:xfrm>
        </p:spPr>
        <p:txBody>
          <a:bodyPr/>
          <a:lstStyle/>
          <a:p>
            <a:pPr indent="-914400">
              <a:lnSpc>
                <a:spcPct val="100000"/>
              </a:lnSpc>
            </a:pPr>
            <a:r>
              <a:rPr lang="nl-BE" dirty="0"/>
              <a:t>Geschiedenis van de wiskunde inzetten in wiskundelessen</a:t>
            </a:r>
          </a:p>
        </p:txBody>
      </p:sp>
      <p:sp>
        <p:nvSpPr>
          <p:cNvPr id="3" name="Text Placeholder 2"/>
          <p:cNvSpPr>
            <a:spLocks noGrp="1"/>
          </p:cNvSpPr>
          <p:nvPr>
            <p:ph type="subTitle" idx="1"/>
          </p:nvPr>
        </p:nvSpPr>
        <p:spPr/>
        <p:txBody>
          <a:bodyPr>
            <a:normAutofit fontScale="92500" lnSpcReduction="10000"/>
          </a:bodyPr>
          <a:lstStyle/>
          <a:p>
            <a:r>
              <a:rPr lang="nl-BE" dirty="0"/>
              <a:t>Johan Deprez, jaarvergadering VVWL, Antwerpen, 14/3/26</a:t>
            </a:r>
          </a:p>
          <a:p>
            <a:r>
              <a:rPr lang="nl-BE" dirty="0"/>
              <a:t>slides komen online op mijn website (www.johandeprez.be)</a:t>
            </a:r>
          </a:p>
        </p:txBody>
      </p:sp>
    </p:spTree>
    <p:extLst>
      <p:ext uri="{BB962C8B-B14F-4D97-AF65-F5344CB8AC3E}">
        <p14:creationId xmlns:p14="http://schemas.microsoft.com/office/powerpoint/2010/main" val="160642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4467FD-5D67-4E01-9E09-6D36A24B6F0C}"/>
              </a:ext>
            </a:extLst>
          </p:cNvPr>
          <p:cNvSpPr>
            <a:spLocks noGrp="1"/>
          </p:cNvSpPr>
          <p:nvPr>
            <p:ph type="sldNum" sz="quarter" idx="12"/>
          </p:nvPr>
        </p:nvSpPr>
        <p:spPr/>
        <p:txBody>
          <a:bodyPr/>
          <a:lstStyle/>
          <a:p>
            <a:fld id="{0A297500-7527-634B-90F4-69D0994C32B4}" type="slidenum">
              <a:rPr lang="nl-NL" smtClean="0"/>
              <a:pPr/>
              <a:t>10</a:t>
            </a:fld>
            <a:endParaRPr lang="nl-NL" dirty="0"/>
          </a:p>
        </p:txBody>
      </p:sp>
      <p:sp>
        <p:nvSpPr>
          <p:cNvPr id="3" name="Content Placeholder 2">
            <a:extLst>
              <a:ext uri="{FF2B5EF4-FFF2-40B4-BE49-F238E27FC236}">
                <a16:creationId xmlns:a16="http://schemas.microsoft.com/office/drawing/2014/main" id="{D17E449B-E15D-41B9-83F2-0F3469CF8F0A}"/>
              </a:ext>
            </a:extLst>
          </p:cNvPr>
          <p:cNvSpPr>
            <a:spLocks noGrp="1"/>
          </p:cNvSpPr>
          <p:nvPr>
            <p:ph sz="quarter" idx="13"/>
          </p:nvPr>
        </p:nvSpPr>
        <p:spPr>
          <a:xfrm>
            <a:off x="129305" y="1291772"/>
            <a:ext cx="6536966" cy="5109028"/>
          </a:xfrm>
        </p:spPr>
        <p:txBody>
          <a:bodyPr>
            <a:normAutofit fontScale="85000" lnSpcReduction="20000"/>
          </a:bodyPr>
          <a:lstStyle/>
          <a:p>
            <a:pPr>
              <a:lnSpc>
                <a:spcPct val="120000"/>
              </a:lnSpc>
            </a:pPr>
            <a:r>
              <a:rPr lang="nl-BE" sz="2100" dirty="0"/>
              <a:t>bron: </a:t>
            </a:r>
            <a:r>
              <a:rPr lang="nl-BE" sz="2100" dirty="0" err="1"/>
              <a:t>Robson</a:t>
            </a:r>
            <a:r>
              <a:rPr lang="nl-BE" sz="2100" dirty="0"/>
              <a:t>, E. (2009). </a:t>
            </a:r>
            <a:r>
              <a:rPr lang="nl-BE" sz="2100" dirty="0" err="1"/>
              <a:t>Mesopotamian</a:t>
            </a:r>
            <a:r>
              <a:rPr lang="nl-BE" sz="2100" dirty="0"/>
              <a:t> Mathematics. in: Katz, V., The Mathematics of Egypt, </a:t>
            </a:r>
            <a:r>
              <a:rPr lang="nl-BE" sz="2100" dirty="0" err="1"/>
              <a:t>Mesopotamia</a:t>
            </a:r>
            <a:r>
              <a:rPr lang="nl-BE" sz="2100" dirty="0"/>
              <a:t>, China, India and Islam. A </a:t>
            </a:r>
            <a:r>
              <a:rPr lang="nl-BE" sz="2100" dirty="0" err="1"/>
              <a:t>sourcebook</a:t>
            </a:r>
            <a:r>
              <a:rPr lang="nl-BE" sz="2100" dirty="0"/>
              <a:t>. Princeton and Oxford: Princeton University Press</a:t>
            </a:r>
          </a:p>
          <a:p>
            <a:pPr>
              <a:lnSpc>
                <a:spcPct val="120000"/>
              </a:lnSpc>
            </a:pPr>
            <a:r>
              <a:rPr lang="nl-BE" dirty="0"/>
              <a:t>kleitablet W 19408.76</a:t>
            </a:r>
          </a:p>
          <a:p>
            <a:pPr>
              <a:lnSpc>
                <a:spcPct val="120000"/>
              </a:lnSpc>
            </a:pPr>
            <a:r>
              <a:rPr lang="nl-BE" dirty="0" err="1"/>
              <a:t>Uruk</a:t>
            </a:r>
            <a:r>
              <a:rPr lang="nl-BE" dirty="0"/>
              <a:t>, 3200 BC (Mesopotamië, niet Babylon!)</a:t>
            </a:r>
          </a:p>
          <a:p>
            <a:pPr>
              <a:lnSpc>
                <a:spcPct val="120000"/>
              </a:lnSpc>
            </a:pPr>
            <a:r>
              <a:rPr lang="nl-BE" dirty="0"/>
              <a:t>tempel van </a:t>
            </a:r>
            <a:r>
              <a:rPr lang="nl-BE" dirty="0" err="1"/>
              <a:t>Inana</a:t>
            </a:r>
            <a:endParaRPr lang="nl-BE" dirty="0"/>
          </a:p>
          <a:p>
            <a:pPr>
              <a:lnSpc>
                <a:spcPct val="120000"/>
              </a:lnSpc>
            </a:pPr>
            <a:r>
              <a:rPr lang="nl-BE" dirty="0"/>
              <a:t>tablet hergebruikt in heropbouw van de tempel</a:t>
            </a:r>
          </a:p>
          <a:p>
            <a:pPr>
              <a:lnSpc>
                <a:spcPct val="120000"/>
              </a:lnSpc>
            </a:pPr>
            <a:r>
              <a:rPr lang="nl-BE" dirty="0"/>
              <a:t>kleitablet bevat berekening van de oppervlakte van twee velden</a:t>
            </a:r>
          </a:p>
          <a:p>
            <a:pPr marL="576000" lvl="2" indent="0">
              <a:lnSpc>
                <a:spcPct val="120000"/>
              </a:lnSpc>
              <a:buNone/>
            </a:pPr>
            <a:r>
              <a:rPr lang="nl-BE" dirty="0"/>
              <a:t>tempel bezat veel gronden voor landbouw en veeteelt</a:t>
            </a:r>
          </a:p>
          <a:p>
            <a:pPr lvl="1">
              <a:lnSpc>
                <a:spcPct val="120000"/>
              </a:lnSpc>
            </a:pPr>
            <a:endParaRPr lang="nl-BE" dirty="0"/>
          </a:p>
          <a:p>
            <a:pPr lvl="1">
              <a:lnSpc>
                <a:spcPct val="120000"/>
              </a:lnSpc>
            </a:pPr>
            <a:endParaRPr lang="nl-BE" dirty="0"/>
          </a:p>
        </p:txBody>
      </p:sp>
      <p:sp>
        <p:nvSpPr>
          <p:cNvPr id="4" name="Title 3">
            <a:extLst>
              <a:ext uri="{FF2B5EF4-FFF2-40B4-BE49-F238E27FC236}">
                <a16:creationId xmlns:a16="http://schemas.microsoft.com/office/drawing/2014/main" id="{FCA110A2-F4B4-4389-8F77-0DD5CBD089A0}"/>
              </a:ext>
            </a:extLst>
          </p:cNvPr>
          <p:cNvSpPr>
            <a:spLocks noGrp="1"/>
          </p:cNvSpPr>
          <p:nvPr>
            <p:ph type="title"/>
          </p:nvPr>
        </p:nvSpPr>
        <p:spPr/>
        <p:txBody>
          <a:bodyPr>
            <a:normAutofit fontScale="90000"/>
          </a:bodyPr>
          <a:lstStyle/>
          <a:p>
            <a:r>
              <a:rPr lang="nl-BE" dirty="0"/>
              <a:t>Een ‘oud’ voorbeeld uit </a:t>
            </a:r>
            <a:br>
              <a:rPr lang="nl-BE" dirty="0"/>
            </a:br>
            <a:r>
              <a:rPr lang="nl-BE" dirty="0" err="1"/>
              <a:t>Mesoptamië</a:t>
            </a:r>
            <a:endParaRPr lang="nl-BE" dirty="0"/>
          </a:p>
        </p:txBody>
      </p:sp>
      <p:pic>
        <p:nvPicPr>
          <p:cNvPr id="7" name="Picture 6" descr="A picture containing text, mammal&#10;&#10;Description automatically generated">
            <a:hlinkClick r:id="rId2"/>
            <a:extLst>
              <a:ext uri="{FF2B5EF4-FFF2-40B4-BE49-F238E27FC236}">
                <a16:creationId xmlns:a16="http://schemas.microsoft.com/office/drawing/2014/main" id="{9FC8A725-F6B0-4B33-A40C-7BD74E24F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339" y="0"/>
            <a:ext cx="2491661" cy="6858000"/>
          </a:xfrm>
          <a:prstGeom prst="rect">
            <a:avLst/>
          </a:prstGeom>
        </p:spPr>
      </p:pic>
    </p:spTree>
    <p:extLst>
      <p:ext uri="{BB962C8B-B14F-4D97-AF65-F5344CB8AC3E}">
        <p14:creationId xmlns:p14="http://schemas.microsoft.com/office/powerpoint/2010/main" val="106374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C72EE-3F27-4FAF-AF96-E8CF3713EB5E}"/>
              </a:ext>
            </a:extLst>
          </p:cNvPr>
          <p:cNvSpPr>
            <a:spLocks noGrp="1"/>
          </p:cNvSpPr>
          <p:nvPr>
            <p:ph type="sldNum" sz="quarter" idx="12"/>
          </p:nvPr>
        </p:nvSpPr>
        <p:spPr/>
        <p:txBody>
          <a:bodyPr/>
          <a:lstStyle/>
          <a:p>
            <a:fld id="{0A297500-7527-634B-90F4-69D0994C32B4}" type="slidenum">
              <a:rPr lang="nl-NL" smtClean="0"/>
              <a:pPr/>
              <a:t>11</a:t>
            </a:fld>
            <a:endParaRPr lang="nl-NL" dirty="0"/>
          </a:p>
        </p:txBody>
      </p:sp>
      <p:sp>
        <p:nvSpPr>
          <p:cNvPr id="3" name="Content Placeholder 2">
            <a:extLst>
              <a:ext uri="{FF2B5EF4-FFF2-40B4-BE49-F238E27FC236}">
                <a16:creationId xmlns:a16="http://schemas.microsoft.com/office/drawing/2014/main" id="{87CC7354-69D9-436F-8A58-CEA1AC7D8331}"/>
              </a:ext>
            </a:extLst>
          </p:cNvPr>
          <p:cNvSpPr>
            <a:spLocks noGrp="1"/>
          </p:cNvSpPr>
          <p:nvPr>
            <p:ph sz="quarter" idx="13"/>
          </p:nvPr>
        </p:nvSpPr>
        <p:spPr/>
        <p:txBody>
          <a:bodyPr/>
          <a:lstStyle/>
          <a:p>
            <a:endParaRPr lang="nl-BE"/>
          </a:p>
        </p:txBody>
      </p:sp>
      <p:sp>
        <p:nvSpPr>
          <p:cNvPr id="4" name="Title 3">
            <a:extLst>
              <a:ext uri="{FF2B5EF4-FFF2-40B4-BE49-F238E27FC236}">
                <a16:creationId xmlns:a16="http://schemas.microsoft.com/office/drawing/2014/main" id="{8627695C-0375-4ADC-BE0E-B116B1B8E449}"/>
              </a:ext>
            </a:extLst>
          </p:cNvPr>
          <p:cNvSpPr>
            <a:spLocks noGrp="1"/>
          </p:cNvSpPr>
          <p:nvPr>
            <p:ph type="title"/>
          </p:nvPr>
        </p:nvSpPr>
        <p:spPr/>
        <p:txBody>
          <a:bodyPr/>
          <a:lstStyle/>
          <a:p>
            <a:endParaRPr lang="nl-BE" dirty="0"/>
          </a:p>
        </p:txBody>
      </p:sp>
      <p:pic>
        <p:nvPicPr>
          <p:cNvPr id="5" name="Picture 4">
            <a:extLst>
              <a:ext uri="{FF2B5EF4-FFF2-40B4-BE49-F238E27FC236}">
                <a16:creationId xmlns:a16="http://schemas.microsoft.com/office/drawing/2014/main" id="{27C2728A-1CBE-464D-BEE9-C11CD32C7729}"/>
              </a:ext>
            </a:extLst>
          </p:cNvPr>
          <p:cNvPicPr>
            <a:picLocks noChangeAspect="1"/>
          </p:cNvPicPr>
          <p:nvPr/>
        </p:nvPicPr>
        <p:blipFill rotWithShape="1">
          <a:blip r:embed="rId2"/>
          <a:srcRect l="1" t="11469" r="51969" b="1890"/>
          <a:stretch/>
        </p:blipFill>
        <p:spPr>
          <a:xfrm>
            <a:off x="39646" y="1059560"/>
            <a:ext cx="3996000" cy="4068000"/>
          </a:xfrm>
          <a:prstGeom prst="rect">
            <a:avLst/>
          </a:prstGeom>
        </p:spPr>
      </p:pic>
      <p:pic>
        <p:nvPicPr>
          <p:cNvPr id="8" name="Picture 7" descr="A picture containing text, mammal&#10;&#10;Description automatically generated">
            <a:hlinkClick r:id="rId3"/>
            <a:extLst>
              <a:ext uri="{FF2B5EF4-FFF2-40B4-BE49-F238E27FC236}">
                <a16:creationId xmlns:a16="http://schemas.microsoft.com/office/drawing/2014/main" id="{5C0AB585-CAA6-451D-9D9F-B5ED018EA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339" y="0"/>
            <a:ext cx="2491661" cy="6858000"/>
          </a:xfrm>
          <a:prstGeom prst="rect">
            <a:avLst/>
          </a:prstGeom>
        </p:spPr>
      </p:pic>
      <p:pic>
        <p:nvPicPr>
          <p:cNvPr id="9" name="Picture 8" descr="A picture containing text&#10;&#10;Description automatically generated">
            <a:hlinkClick r:id="rId3"/>
            <a:extLst>
              <a:ext uri="{FF2B5EF4-FFF2-40B4-BE49-F238E27FC236}">
                <a16:creationId xmlns:a16="http://schemas.microsoft.com/office/drawing/2014/main" id="{CDF1C283-6A53-4F02-AE2F-7CA6BD575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220" y="0"/>
            <a:ext cx="2525046" cy="6858000"/>
          </a:xfrm>
          <a:prstGeom prst="rect">
            <a:avLst/>
          </a:prstGeom>
        </p:spPr>
      </p:pic>
      <p:pic>
        <p:nvPicPr>
          <p:cNvPr id="10" name="Picture 9">
            <a:extLst>
              <a:ext uri="{FF2B5EF4-FFF2-40B4-BE49-F238E27FC236}">
                <a16:creationId xmlns:a16="http://schemas.microsoft.com/office/drawing/2014/main" id="{2ADAAEFA-004E-4AF4-B7AB-C947D69C330B}"/>
              </a:ext>
            </a:extLst>
          </p:cNvPr>
          <p:cNvPicPr>
            <a:picLocks noChangeAspect="1"/>
          </p:cNvPicPr>
          <p:nvPr/>
        </p:nvPicPr>
        <p:blipFill rotWithShape="1">
          <a:blip r:embed="rId6"/>
          <a:srcRect t="47245" b="-2533"/>
          <a:stretch/>
        </p:blipFill>
        <p:spPr>
          <a:xfrm>
            <a:off x="128134" y="5284871"/>
            <a:ext cx="3907512" cy="853285"/>
          </a:xfrm>
          <a:prstGeom prst="rect">
            <a:avLst/>
          </a:prstGeom>
        </p:spPr>
      </p:pic>
      <p:sp>
        <p:nvSpPr>
          <p:cNvPr id="11" name="Tekstballon: rechthoek 15">
            <a:extLst>
              <a:ext uri="{FF2B5EF4-FFF2-40B4-BE49-F238E27FC236}">
                <a16:creationId xmlns:a16="http://schemas.microsoft.com/office/drawing/2014/main" id="{D83DE6FA-7F51-4B04-B122-47B9CCC3753F}"/>
              </a:ext>
            </a:extLst>
          </p:cNvPr>
          <p:cNvSpPr/>
          <p:nvPr/>
        </p:nvSpPr>
        <p:spPr>
          <a:xfrm>
            <a:off x="3304439" y="4809971"/>
            <a:ext cx="795860" cy="403056"/>
          </a:xfrm>
          <a:prstGeom prst="wedgeRectCallout">
            <a:avLst>
              <a:gd name="adj1" fmla="val 12451"/>
              <a:gd name="adj2" fmla="val 109578"/>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1 </a:t>
            </a:r>
            <a:r>
              <a:rPr lang="nl-BE" dirty="0" err="1">
                <a:solidFill>
                  <a:schemeClr val="tx1"/>
                </a:solidFill>
              </a:rPr>
              <a:t>rod</a:t>
            </a:r>
            <a:endParaRPr lang="nl-BE" dirty="0">
              <a:solidFill>
                <a:schemeClr val="tx1"/>
              </a:solidFill>
            </a:endParaRPr>
          </a:p>
        </p:txBody>
      </p:sp>
      <p:sp>
        <p:nvSpPr>
          <p:cNvPr id="12" name="Rectangle: Rounded Corners 11">
            <a:extLst>
              <a:ext uri="{FF2B5EF4-FFF2-40B4-BE49-F238E27FC236}">
                <a16:creationId xmlns:a16="http://schemas.microsoft.com/office/drawing/2014/main" id="{409D7532-7A9B-44F2-9555-EE9F9ABAFBCF}"/>
              </a:ext>
            </a:extLst>
          </p:cNvPr>
          <p:cNvSpPr/>
          <p:nvPr/>
        </p:nvSpPr>
        <p:spPr>
          <a:xfrm>
            <a:off x="1115962" y="1161962"/>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Rounded Corners 12">
            <a:extLst>
              <a:ext uri="{FF2B5EF4-FFF2-40B4-BE49-F238E27FC236}">
                <a16:creationId xmlns:a16="http://schemas.microsoft.com/office/drawing/2014/main" id="{BF7F24DB-B76B-49F4-820A-C20FFEF4F7BD}"/>
              </a:ext>
            </a:extLst>
          </p:cNvPr>
          <p:cNvSpPr/>
          <p:nvPr/>
        </p:nvSpPr>
        <p:spPr>
          <a:xfrm>
            <a:off x="2522827" y="1413072"/>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Rounded Corners 13">
            <a:extLst>
              <a:ext uri="{FF2B5EF4-FFF2-40B4-BE49-F238E27FC236}">
                <a16:creationId xmlns:a16="http://schemas.microsoft.com/office/drawing/2014/main" id="{81792E73-A980-415E-8023-BDF379DD4154}"/>
              </a:ext>
            </a:extLst>
          </p:cNvPr>
          <p:cNvSpPr/>
          <p:nvPr/>
        </p:nvSpPr>
        <p:spPr>
          <a:xfrm>
            <a:off x="1465006" y="2297588"/>
            <a:ext cx="319548"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B9EB216C-705B-42D3-BD2A-8940C6EDED4D}"/>
              </a:ext>
            </a:extLst>
          </p:cNvPr>
          <p:cNvSpPr/>
          <p:nvPr/>
        </p:nvSpPr>
        <p:spPr>
          <a:xfrm>
            <a:off x="2519323" y="2276667"/>
            <a:ext cx="319548" cy="2705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ballon: rechthoek 15">
            <a:extLst>
              <a:ext uri="{FF2B5EF4-FFF2-40B4-BE49-F238E27FC236}">
                <a16:creationId xmlns:a16="http://schemas.microsoft.com/office/drawing/2014/main" id="{B3BD11DF-18A7-4E4F-8852-3796DE6A3A9A}"/>
              </a:ext>
            </a:extLst>
          </p:cNvPr>
          <p:cNvSpPr/>
          <p:nvPr/>
        </p:nvSpPr>
        <p:spPr>
          <a:xfrm>
            <a:off x="74509" y="70861"/>
            <a:ext cx="1567478" cy="831388"/>
          </a:xfrm>
          <a:prstGeom prst="wedgeRectCallout">
            <a:avLst>
              <a:gd name="adj1" fmla="val 33258"/>
              <a:gd name="adj2" fmla="val 71286"/>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veld 1 – twee ‘breedtes’ en twee ‘lengtes’</a:t>
            </a:r>
          </a:p>
        </p:txBody>
      </p:sp>
      <p:sp>
        <p:nvSpPr>
          <p:cNvPr id="17" name="Rectangle: Rounded Corners 16">
            <a:extLst>
              <a:ext uri="{FF2B5EF4-FFF2-40B4-BE49-F238E27FC236}">
                <a16:creationId xmlns:a16="http://schemas.microsoft.com/office/drawing/2014/main" id="{B4AD6ED3-3F65-4E43-B23A-CDB1512DE783}"/>
              </a:ext>
            </a:extLst>
          </p:cNvPr>
          <p:cNvSpPr/>
          <p:nvPr/>
        </p:nvSpPr>
        <p:spPr>
          <a:xfrm>
            <a:off x="3421626" y="1156639"/>
            <a:ext cx="458117" cy="488334"/>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Rounded Corners 17">
            <a:extLst>
              <a:ext uri="{FF2B5EF4-FFF2-40B4-BE49-F238E27FC236}">
                <a16:creationId xmlns:a16="http://schemas.microsoft.com/office/drawing/2014/main" id="{539371D7-39FE-46D0-8954-49F5DD384BED}"/>
              </a:ext>
            </a:extLst>
          </p:cNvPr>
          <p:cNvSpPr/>
          <p:nvPr/>
        </p:nvSpPr>
        <p:spPr>
          <a:xfrm>
            <a:off x="6277328" y="365134"/>
            <a:ext cx="242376" cy="69442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Rounded Corners 18">
            <a:extLst>
              <a:ext uri="{FF2B5EF4-FFF2-40B4-BE49-F238E27FC236}">
                <a16:creationId xmlns:a16="http://schemas.microsoft.com/office/drawing/2014/main" id="{CA996785-2EEA-44A3-91D9-EAA303DF28A6}"/>
              </a:ext>
            </a:extLst>
          </p:cNvPr>
          <p:cNvSpPr/>
          <p:nvPr/>
        </p:nvSpPr>
        <p:spPr>
          <a:xfrm>
            <a:off x="2905432" y="5388077"/>
            <a:ext cx="270387" cy="32446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Rounded Corners 19">
            <a:extLst>
              <a:ext uri="{FF2B5EF4-FFF2-40B4-BE49-F238E27FC236}">
                <a16:creationId xmlns:a16="http://schemas.microsoft.com/office/drawing/2014/main" id="{51EACCD1-19CC-4D04-BC13-F4F00EEC1D6F}"/>
              </a:ext>
            </a:extLst>
          </p:cNvPr>
          <p:cNvSpPr/>
          <p:nvPr/>
        </p:nvSpPr>
        <p:spPr>
          <a:xfrm>
            <a:off x="4412225" y="54943"/>
            <a:ext cx="539847" cy="279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Rounded Corners 20">
            <a:extLst>
              <a:ext uri="{FF2B5EF4-FFF2-40B4-BE49-F238E27FC236}">
                <a16:creationId xmlns:a16="http://schemas.microsoft.com/office/drawing/2014/main" id="{7A43E67D-6FAC-486E-B850-B016B293FA4D}"/>
              </a:ext>
            </a:extLst>
          </p:cNvPr>
          <p:cNvSpPr/>
          <p:nvPr/>
        </p:nvSpPr>
        <p:spPr>
          <a:xfrm>
            <a:off x="5312795" y="932610"/>
            <a:ext cx="242376" cy="480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ballon: rechthoek 15">
            <a:extLst>
              <a:ext uri="{FF2B5EF4-FFF2-40B4-BE49-F238E27FC236}">
                <a16:creationId xmlns:a16="http://schemas.microsoft.com/office/drawing/2014/main" id="{F0F4D0FE-5855-23FF-8112-7B9A6CD2C335}"/>
              </a:ext>
            </a:extLst>
          </p:cNvPr>
          <p:cNvSpPr/>
          <p:nvPr/>
        </p:nvSpPr>
        <p:spPr>
          <a:xfrm>
            <a:off x="128134" y="4799811"/>
            <a:ext cx="1934346" cy="578106"/>
          </a:xfrm>
          <a:prstGeom prst="wedgeRectCallout">
            <a:avLst>
              <a:gd name="adj1" fmla="val -6182"/>
              <a:gd name="adj2" fmla="val 62126"/>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hier nog geen positietalstelsel!</a:t>
            </a:r>
          </a:p>
        </p:txBody>
      </p:sp>
    </p:spTree>
    <p:extLst>
      <p:ext uri="{BB962C8B-B14F-4D97-AF65-F5344CB8AC3E}">
        <p14:creationId xmlns:p14="http://schemas.microsoft.com/office/powerpoint/2010/main" val="3274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6F8A7-7548-4622-A0B8-D4EF4459CEB1}"/>
              </a:ext>
            </a:extLst>
          </p:cNvPr>
          <p:cNvSpPr>
            <a:spLocks noGrp="1"/>
          </p:cNvSpPr>
          <p:nvPr>
            <p:ph type="sldNum" sz="quarter" idx="12"/>
          </p:nvPr>
        </p:nvSpPr>
        <p:spPr/>
        <p:txBody>
          <a:bodyPr/>
          <a:lstStyle/>
          <a:p>
            <a:fld id="{0A297500-7527-634B-90F4-69D0994C32B4}" type="slidenum">
              <a:rPr lang="nl-NL" smtClean="0"/>
              <a:pPr/>
              <a:t>12</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C8EE66-8FA2-4881-AD56-F4677A67ECC3}"/>
                  </a:ext>
                </a:extLst>
              </p:cNvPr>
              <p:cNvSpPr>
                <a:spLocks noGrp="1"/>
              </p:cNvSpPr>
              <p:nvPr>
                <p:ph sz="quarter" idx="13"/>
              </p:nvPr>
            </p:nvSpPr>
            <p:spPr>
              <a:xfrm>
                <a:off x="129305" y="1291772"/>
                <a:ext cx="8885390" cy="5077130"/>
              </a:xfrm>
            </p:spPr>
            <p:txBody>
              <a:bodyPr>
                <a:normAutofit fontScale="70000" lnSpcReduction="20000"/>
              </a:bodyPr>
              <a:lstStyle/>
              <a:p>
                <a:endParaRPr lang="nl-BE" dirty="0"/>
              </a:p>
              <a:p>
                <a:endParaRPr lang="nl-BE" dirty="0"/>
              </a:p>
              <a:p>
                <a:endParaRPr lang="nl-BE" dirty="0"/>
              </a:p>
              <a:p>
                <a:endParaRPr lang="nl-BE" dirty="0"/>
              </a:p>
              <a:p>
                <a:endParaRPr lang="nl-BE" dirty="0"/>
              </a:p>
              <a:p>
                <a:r>
                  <a:rPr lang="nl-BE" dirty="0"/>
                  <a:t>berekening van de oppervlakte</a:t>
                </a:r>
              </a:p>
              <a:p>
                <a:r>
                  <a:rPr lang="nl-BE" dirty="0"/>
                  <a:t>via (benaderende?) formule (‘</a:t>
                </a:r>
                <a:r>
                  <a:rPr lang="nl-BE" dirty="0" err="1"/>
                  <a:t>agrimensor’s</a:t>
                </a:r>
                <a:r>
                  <a:rPr lang="nl-BE" dirty="0"/>
                  <a:t> </a:t>
                </a:r>
                <a:r>
                  <a:rPr lang="nl-BE" dirty="0" err="1"/>
                  <a:t>method</a:t>
                </a:r>
                <a:r>
                  <a:rPr lang="nl-BE" dirty="0"/>
                  <a:t>’)</a:t>
                </a:r>
              </a:p>
              <a:p>
                <a:pPr marL="0" indent="0" algn="ctr">
                  <a:buNone/>
                </a:pPr>
                <a:r>
                  <a:rPr lang="nl-BE" dirty="0"/>
                  <a:t> </a:t>
                </a:r>
                <a14:m>
                  <m:oMath xmlns:m="http://schemas.openxmlformats.org/officeDocument/2006/math">
                    <m:r>
                      <a:rPr lang="nl-BE" smtClean="0">
                        <a:latin typeface="Cambria Math" panose="02040503050406030204" pitchFamily="18" charset="0"/>
                      </a:rPr>
                      <m:t>𝐴</m:t>
                    </m:r>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𝑙</m:t>
                        </m:r>
                      </m:e>
                      <m:sub>
                        <m:r>
                          <a:rPr lang="nl-BE" smtClean="0">
                            <a:latin typeface="Cambria Math" panose="02040503050406030204" pitchFamily="18" charset="0"/>
                          </a:rPr>
                          <m:t>1</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b="0" i="1" smtClean="0">
                            <a:latin typeface="Cambria Math" panose="02040503050406030204" pitchFamily="18" charset="0"/>
                          </a:rPr>
                          <m:t>𝑙</m:t>
                        </m:r>
                      </m:e>
                      <m:sub>
                        <m:r>
                          <a:rPr lang="nl-BE" smtClean="0">
                            <a:latin typeface="Cambria Math" panose="02040503050406030204" pitchFamily="18" charset="0"/>
                          </a:rPr>
                          <m:t>2</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𝑏</m:t>
                        </m:r>
                      </m:e>
                      <m:sub>
                        <m:r>
                          <a:rPr lang="nl-BE" smtClean="0">
                            <a:latin typeface="Cambria Math" panose="02040503050406030204" pitchFamily="18" charset="0"/>
                          </a:rPr>
                          <m:t>1</m:t>
                        </m:r>
                      </m:sub>
                    </m:sSub>
                    <m:r>
                      <a:rPr lang="nl-BE" smtClean="0">
                        <a:latin typeface="Cambria Math" panose="02040503050406030204" pitchFamily="18" charset="0"/>
                      </a:rPr>
                      <m:t>+</m:t>
                    </m:r>
                    <m:sSub>
                      <m:sSubPr>
                        <m:ctrlPr>
                          <a:rPr lang="nl-BE" i="1" smtClean="0">
                            <a:latin typeface="Cambria Math" panose="02040503050406030204" pitchFamily="18" charset="0"/>
                          </a:rPr>
                        </m:ctrlPr>
                      </m:sSubPr>
                      <m:e>
                        <m:r>
                          <a:rPr lang="nl-BE" smtClean="0">
                            <a:latin typeface="Cambria Math" panose="02040503050406030204" pitchFamily="18" charset="0"/>
                          </a:rPr>
                          <m:t>𝑏</m:t>
                        </m:r>
                      </m:e>
                      <m:sub>
                        <m:r>
                          <a:rPr lang="nl-BE" smtClean="0">
                            <a:latin typeface="Cambria Math" panose="02040503050406030204" pitchFamily="18" charset="0"/>
                          </a:rPr>
                          <m:t>2</m:t>
                        </m:r>
                      </m:sub>
                    </m:sSub>
                    <m:r>
                      <a:rPr lang="nl-BE" smtClean="0">
                        <a:latin typeface="Cambria Math" panose="02040503050406030204" pitchFamily="18" charset="0"/>
                      </a:rPr>
                      <m:t>)/4</m:t>
                    </m:r>
                  </m:oMath>
                </a14:m>
                <a:endParaRPr lang="nl-BE" dirty="0"/>
              </a:p>
              <a:p>
                <a:r>
                  <a:rPr lang="nl-BE" dirty="0"/>
                  <a:t>praktische wiskunde!</a:t>
                </a:r>
              </a:p>
              <a:p>
                <a:r>
                  <a:rPr lang="nl-BE" dirty="0"/>
                  <a:t>maar toch wat kunstmatig (bv. ronde uitkomst): gebruikt voor scholing</a:t>
                </a:r>
              </a:p>
              <a:p>
                <a:r>
                  <a:rPr lang="nl-BE" dirty="0"/>
                  <a:t>anders dan de meeste kleitabletten (registratie transacties, bezittingen, …)</a:t>
                </a:r>
              </a:p>
              <a:p>
                <a:endParaRPr lang="nl-BE" dirty="0"/>
              </a:p>
            </p:txBody>
          </p:sp>
        </mc:Choice>
        <mc:Fallback xmlns="">
          <p:sp>
            <p:nvSpPr>
              <p:cNvPr id="3" name="Content Placeholder 2">
                <a:extLst>
                  <a:ext uri="{FF2B5EF4-FFF2-40B4-BE49-F238E27FC236}">
                    <a16:creationId xmlns:a16="http://schemas.microsoft.com/office/drawing/2014/main" id="{D5C8EE66-8FA2-4881-AD56-F4677A67ECC3}"/>
                  </a:ext>
                </a:extLst>
              </p:cNvPr>
              <p:cNvSpPr>
                <a:spLocks noGrp="1" noRot="1" noChangeAspect="1" noMove="1" noResize="1" noEditPoints="1" noAdjustHandles="1" noChangeArrowheads="1" noChangeShapeType="1" noTextEdit="1"/>
              </p:cNvSpPr>
              <p:nvPr>
                <p:ph sz="quarter" idx="13"/>
              </p:nvPr>
            </p:nvSpPr>
            <p:spPr>
              <a:xfrm>
                <a:off x="129305" y="1291772"/>
                <a:ext cx="8885390" cy="5077130"/>
              </a:xfrm>
              <a:blipFill>
                <a:blip r:embed="rId2"/>
                <a:stretch>
                  <a:fillRect l="-617" r="-137"/>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32C87DEA-E1D8-4AF2-A932-EA73B71E67A1}"/>
              </a:ext>
            </a:extLst>
          </p:cNvPr>
          <p:cNvSpPr>
            <a:spLocks noGrp="1"/>
          </p:cNvSpPr>
          <p:nvPr>
            <p:ph type="title"/>
          </p:nvPr>
        </p:nvSpPr>
        <p:spPr/>
        <p:txBody>
          <a:bodyPr/>
          <a:lstStyle/>
          <a:p>
            <a:r>
              <a:rPr lang="nl-BE" dirty="0"/>
              <a:t>Een ‘oud’ voorbeeld</a:t>
            </a:r>
          </a:p>
        </p:txBody>
      </p:sp>
      <p:pic>
        <p:nvPicPr>
          <p:cNvPr id="8" name="Picture 7">
            <a:extLst>
              <a:ext uri="{FF2B5EF4-FFF2-40B4-BE49-F238E27FC236}">
                <a16:creationId xmlns:a16="http://schemas.microsoft.com/office/drawing/2014/main" id="{240EEA1B-4B2F-8DDA-8D09-7C93C634B2C3}"/>
              </a:ext>
            </a:extLst>
          </p:cNvPr>
          <p:cNvPicPr>
            <a:picLocks noChangeAspect="1"/>
          </p:cNvPicPr>
          <p:nvPr/>
        </p:nvPicPr>
        <p:blipFill>
          <a:blip r:embed="rId3"/>
          <a:stretch>
            <a:fillRect/>
          </a:stretch>
        </p:blipFill>
        <p:spPr>
          <a:xfrm>
            <a:off x="249197" y="1084711"/>
            <a:ext cx="8694782" cy="2051894"/>
          </a:xfrm>
          <a:prstGeom prst="rect">
            <a:avLst/>
          </a:prstGeom>
        </p:spPr>
      </p:pic>
    </p:spTree>
    <p:extLst>
      <p:ext uri="{BB962C8B-B14F-4D97-AF65-F5344CB8AC3E}">
        <p14:creationId xmlns:p14="http://schemas.microsoft.com/office/powerpoint/2010/main" val="11370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1F3CA6-18BF-06C0-E860-8A0A3E18B6F6}"/>
              </a:ext>
            </a:extLst>
          </p:cNvPr>
          <p:cNvSpPr>
            <a:spLocks noGrp="1"/>
          </p:cNvSpPr>
          <p:nvPr>
            <p:ph type="sldNum" sz="quarter" idx="12"/>
          </p:nvPr>
        </p:nvSpPr>
        <p:spPr/>
        <p:txBody>
          <a:bodyPr/>
          <a:lstStyle/>
          <a:p>
            <a:fld id="{0A297500-7527-634B-90F4-69D0994C32B4}" type="slidenum">
              <a:rPr lang="nl-NL" smtClean="0"/>
              <a:pPr/>
              <a:t>13</a:t>
            </a:fld>
            <a:endParaRPr lang="nl-NL" dirty="0"/>
          </a:p>
        </p:txBody>
      </p:sp>
      <p:sp>
        <p:nvSpPr>
          <p:cNvPr id="3" name="Content Placeholder 2">
            <a:extLst>
              <a:ext uri="{FF2B5EF4-FFF2-40B4-BE49-F238E27FC236}">
                <a16:creationId xmlns:a16="http://schemas.microsoft.com/office/drawing/2014/main" id="{BEAAE407-7FC9-C5D3-BF50-9C596E0A3438}"/>
              </a:ext>
            </a:extLst>
          </p:cNvPr>
          <p:cNvSpPr>
            <a:spLocks noGrp="1"/>
          </p:cNvSpPr>
          <p:nvPr>
            <p:ph sz="quarter" idx="13"/>
          </p:nvPr>
        </p:nvSpPr>
        <p:spPr/>
        <p:txBody>
          <a:bodyPr>
            <a:normAutofit fontScale="85000" lnSpcReduction="20000"/>
          </a:bodyPr>
          <a:lstStyle/>
          <a:p>
            <a:r>
              <a:rPr lang="nl-BE" dirty="0"/>
              <a:t>dragers zijn kleitabletten: (relatief) goed bewaard gebleven, dus (relatief) veel bronnenmateriaal</a:t>
            </a:r>
          </a:p>
          <a:p>
            <a:r>
              <a:rPr lang="nl-BE" dirty="0"/>
              <a:t>kleitabletten bevatten (o.a.) voorbeeldproblemen met hun oplossingsmethode</a:t>
            </a:r>
          </a:p>
          <a:p>
            <a:pPr lvl="1"/>
            <a:r>
              <a:rPr lang="nl-BE" dirty="0"/>
              <a:t>bedoeld om een algemene oplossingsmethode te tonen</a:t>
            </a:r>
          </a:p>
          <a:p>
            <a:pPr lvl="1"/>
            <a:r>
              <a:rPr lang="nl-BE" dirty="0"/>
              <a:t>ook al wordt ze niet in het algemeen geformuleerd</a:t>
            </a:r>
          </a:p>
          <a:p>
            <a:pPr lvl="1"/>
            <a:r>
              <a:rPr lang="nl-BE" dirty="0"/>
              <a:t>geen verklaring waarom de oplossingsmethode werkt (maar wellicht was zo’n verklaring wel bekend)</a:t>
            </a:r>
          </a:p>
          <a:p>
            <a:r>
              <a:rPr lang="nl-BE" dirty="0"/>
              <a:t>het ‘echte’ werk (allerhande administratie) maar ook voor scholing</a:t>
            </a:r>
          </a:p>
          <a:p>
            <a:r>
              <a:rPr lang="nl-BE" dirty="0"/>
              <a:t>dat er in de geschiedenis voor eenvoudige zaken als oppervlakte van een vierhoek aanvankelijk ‘verkeerde’ formules gebruikt werden, kan helpen om in te zien dat de huidige kennis niet in één-twee-drie ontstaan is</a:t>
            </a:r>
          </a:p>
        </p:txBody>
      </p:sp>
      <p:sp>
        <p:nvSpPr>
          <p:cNvPr id="4" name="Title 3">
            <a:extLst>
              <a:ext uri="{FF2B5EF4-FFF2-40B4-BE49-F238E27FC236}">
                <a16:creationId xmlns:a16="http://schemas.microsoft.com/office/drawing/2014/main" id="{51FFF26E-2729-D618-C1D7-B5B223C7B65D}"/>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35845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C6501-0B8B-06BB-1C26-909470847B9C}"/>
              </a:ext>
            </a:extLst>
          </p:cNvPr>
          <p:cNvSpPr>
            <a:spLocks noGrp="1"/>
          </p:cNvSpPr>
          <p:nvPr>
            <p:ph type="title"/>
          </p:nvPr>
        </p:nvSpPr>
        <p:spPr/>
        <p:txBody>
          <a:bodyPr/>
          <a:lstStyle/>
          <a:p>
            <a:r>
              <a:rPr lang="nl-BE" dirty="0"/>
              <a:t>Twee voorbeelden uit Egypte</a:t>
            </a:r>
          </a:p>
        </p:txBody>
      </p:sp>
      <p:sp>
        <p:nvSpPr>
          <p:cNvPr id="3" name="Tijdelijke aanduiding voor tekst 2">
            <a:extLst>
              <a:ext uri="{FF2B5EF4-FFF2-40B4-BE49-F238E27FC236}">
                <a16:creationId xmlns:a16="http://schemas.microsoft.com/office/drawing/2014/main" id="{BDAA9F8E-56A1-2118-A824-FF18AD94F777}"/>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4323A430-E3C6-A11B-19A8-2AA171E880B4}"/>
              </a:ext>
            </a:extLst>
          </p:cNvPr>
          <p:cNvSpPr>
            <a:spLocks noGrp="1"/>
          </p:cNvSpPr>
          <p:nvPr>
            <p:ph type="sldNum" sz="quarter" idx="17"/>
          </p:nvPr>
        </p:nvSpPr>
        <p:spPr/>
        <p:txBody>
          <a:bodyPr/>
          <a:lstStyle/>
          <a:p>
            <a:fld id="{0A297500-7527-634B-90F4-69D0994C32B4}" type="slidenum">
              <a:rPr lang="nl-NL" smtClean="0"/>
              <a:pPr/>
              <a:t>14</a:t>
            </a:fld>
            <a:endParaRPr lang="nl-NL" dirty="0"/>
          </a:p>
        </p:txBody>
      </p:sp>
    </p:spTree>
    <p:extLst>
      <p:ext uri="{BB962C8B-B14F-4D97-AF65-F5344CB8AC3E}">
        <p14:creationId xmlns:p14="http://schemas.microsoft.com/office/powerpoint/2010/main" val="403980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98D0BB-F43B-4228-958F-B325212D61E3}"/>
              </a:ext>
            </a:extLst>
          </p:cNvPr>
          <p:cNvSpPr>
            <a:spLocks noGrp="1"/>
          </p:cNvSpPr>
          <p:nvPr>
            <p:ph type="sldNum" sz="quarter" idx="12"/>
          </p:nvPr>
        </p:nvSpPr>
        <p:spPr/>
        <p:txBody>
          <a:bodyPr/>
          <a:lstStyle/>
          <a:p>
            <a:fld id="{0A297500-7527-634B-90F4-69D0994C32B4}" type="slidenum">
              <a:rPr lang="nl-NL" smtClean="0"/>
              <a:pPr/>
              <a:t>15</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496EE-A454-42BC-82FD-4AD3531B7935}"/>
                  </a:ext>
                </a:extLst>
              </p:cNvPr>
              <p:cNvSpPr>
                <a:spLocks noGrp="1"/>
              </p:cNvSpPr>
              <p:nvPr>
                <p:ph sz="quarter" idx="13"/>
              </p:nvPr>
            </p:nvSpPr>
            <p:spPr>
              <a:xfrm>
                <a:off x="129305" y="1291772"/>
                <a:ext cx="4248996" cy="4874685"/>
              </a:xfrm>
            </p:spPr>
            <p:txBody>
              <a:bodyPr>
                <a:normAutofit fontScale="85000" lnSpcReduction="10000"/>
              </a:bodyPr>
              <a:lstStyle/>
              <a:p>
                <a:r>
                  <a:rPr lang="nl-BE" dirty="0"/>
                  <a:t>oppervlakte van een cirkel met diameter 9 (eenheden)</a:t>
                </a:r>
              </a:p>
              <a:p>
                <a:r>
                  <a:rPr lang="nl-BE" dirty="0"/>
                  <a:t>met moderne ogen bekeken</a:t>
                </a:r>
              </a:p>
              <a:p>
                <a:pPr lvl="1"/>
                <a:r>
                  <a:rPr lang="nl-BE" dirty="0"/>
                  <a:t>formule voor oppervlakte </a:t>
                </a:r>
                <a14:m>
                  <m:oMath xmlns:m="http://schemas.openxmlformats.org/officeDocument/2006/math">
                    <m:r>
                      <a:rPr lang="nl-BE" i="1" dirty="0" smtClean="0">
                        <a:latin typeface="Cambria Math" panose="02040503050406030204" pitchFamily="18" charset="0"/>
                      </a:rPr>
                      <m:t>𝐴</m:t>
                    </m:r>
                  </m:oMath>
                </a14:m>
                <a:r>
                  <a:rPr lang="nl-BE" dirty="0"/>
                  <a:t> in functie van straal </a:t>
                </a:r>
                <a14:m>
                  <m:oMath xmlns:m="http://schemas.openxmlformats.org/officeDocument/2006/math">
                    <m:r>
                      <a:rPr lang="nl-BE" b="0" i="1" smtClean="0">
                        <a:latin typeface="Cambria Math" panose="02040503050406030204" pitchFamily="18" charset="0"/>
                      </a:rPr>
                      <m:t>𝑟</m:t>
                    </m:r>
                  </m:oMath>
                </a14:m>
                <a:r>
                  <a:rPr lang="nl-BE" dirty="0"/>
                  <a:t>:</a:t>
                </a:r>
              </a:p>
              <a:p>
                <a:pPr marL="576000" lvl="2" indent="0" algn="ctr">
                  <a:buNone/>
                </a:pPr>
                <a14:m>
                  <m:oMath xmlns:m="http://schemas.openxmlformats.org/officeDocument/2006/math">
                    <m:r>
                      <a:rPr lang="nl-BE" b="0" i="1" smtClean="0">
                        <a:latin typeface="Cambria Math" panose="02040503050406030204" pitchFamily="18" charset="0"/>
                      </a:rPr>
                      <m:t>𝐴</m:t>
                    </m:r>
                    <m:r>
                      <a:rPr lang="nl-BE" b="0" i="1" smtClean="0">
                        <a:latin typeface="Cambria Math" panose="02040503050406030204" pitchFamily="18" charset="0"/>
                      </a:rPr>
                      <m:t>=</m:t>
                    </m:r>
                    <m:f>
                      <m:fPr>
                        <m:ctrlPr>
                          <a:rPr lang="nl-BE" b="0" i="1" smtClean="0">
                            <a:latin typeface="Cambria Math" panose="02040503050406030204" pitchFamily="18" charset="0"/>
                          </a:rPr>
                        </m:ctrlPr>
                      </m:fPr>
                      <m:num>
                        <m:r>
                          <a:rPr lang="nl-BE" b="0" i="1" smtClean="0">
                            <a:latin typeface="Cambria Math" panose="02040503050406030204" pitchFamily="18" charset="0"/>
                          </a:rPr>
                          <m:t>256</m:t>
                        </m:r>
                      </m:num>
                      <m:den>
                        <m:r>
                          <a:rPr lang="nl-BE" b="0" i="1" smtClean="0">
                            <a:latin typeface="Cambria Math" panose="02040503050406030204" pitchFamily="18" charset="0"/>
                          </a:rPr>
                          <m:t>81</m:t>
                        </m:r>
                      </m:den>
                    </m:f>
                    <m:sSup>
                      <m:sSupPr>
                        <m:ctrlPr>
                          <a:rPr lang="nl-BE" b="0" i="1" smtClean="0">
                            <a:latin typeface="Cambria Math" panose="02040503050406030204" pitchFamily="18" charset="0"/>
                          </a:rPr>
                        </m:ctrlPr>
                      </m:sSupPr>
                      <m:e>
                        <m:r>
                          <a:rPr lang="nl-BE" b="0" i="1" smtClean="0">
                            <a:latin typeface="Cambria Math" panose="02040503050406030204" pitchFamily="18" charset="0"/>
                          </a:rPr>
                          <m:t>𝑟</m:t>
                        </m:r>
                      </m:e>
                      <m:sup>
                        <m:r>
                          <a:rPr lang="nl-BE" b="0" i="1" smtClean="0">
                            <a:latin typeface="Cambria Math" panose="02040503050406030204" pitchFamily="18" charset="0"/>
                          </a:rPr>
                          <m:t>2</m:t>
                        </m:r>
                      </m:sup>
                    </m:sSup>
                  </m:oMath>
                </a14:m>
                <a:r>
                  <a:rPr lang="nl-BE" dirty="0"/>
                  <a:t> </a:t>
                </a:r>
              </a:p>
              <a:p>
                <a:pPr lvl="1"/>
                <a:r>
                  <a:rPr lang="nl-BE" dirty="0"/>
                  <a:t>benadering voor </a:t>
                </a:r>
                <a14:m>
                  <m:oMath xmlns:m="http://schemas.openxmlformats.org/officeDocument/2006/math">
                    <m:r>
                      <a:rPr lang="nl-BE" b="0" i="1" smtClean="0">
                        <a:latin typeface="Cambria Math" panose="02040503050406030204" pitchFamily="18" charset="0"/>
                      </a:rPr>
                      <m:t>𝜋</m:t>
                    </m:r>
                  </m:oMath>
                </a14:m>
                <a:endParaRPr lang="nl-BE" dirty="0"/>
              </a:p>
              <a:p>
                <a:pPr marL="576000" lvl="2" indent="0" algn="ctr">
                  <a:buNone/>
                </a:pPr>
                <a14:m>
                  <m:oMathPara xmlns:m="http://schemas.openxmlformats.org/officeDocument/2006/math">
                    <m:oMathParaPr>
                      <m:jc m:val="centerGroup"/>
                    </m:oMathParaPr>
                    <m:oMath xmlns:m="http://schemas.openxmlformats.org/officeDocument/2006/math">
                      <m:r>
                        <a:rPr lang="nl-BE" b="0" i="1" smtClean="0">
                          <a:latin typeface="Cambria Math" panose="02040503050406030204" pitchFamily="18" charset="0"/>
                        </a:rPr>
                        <m:t>𝜋</m:t>
                      </m:r>
                      <m:r>
                        <a:rPr lang="nl-BE" b="0" i="1" smtClean="0">
                          <a:latin typeface="Cambria Math" panose="02040503050406030204" pitchFamily="18" charset="0"/>
                          <a:ea typeface="Cambria Math" panose="02040503050406030204" pitchFamily="18" charset="0"/>
                        </a:rPr>
                        <m:t>≈3,16</m:t>
                      </m:r>
                    </m:oMath>
                  </m:oMathPara>
                </a14:m>
                <a:endParaRPr lang="nl-BE" dirty="0"/>
              </a:p>
              <a:p>
                <a:pPr lvl="1"/>
                <a:r>
                  <a:rPr lang="nl-BE" dirty="0"/>
                  <a:t>vergelijk met Mesopotamië</a:t>
                </a:r>
              </a:p>
              <a:p>
                <a:pPr lvl="2"/>
                <a:r>
                  <a:rPr lang="nl-BE" dirty="0"/>
                  <a:t>soms </a:t>
                </a:r>
                <a14:m>
                  <m:oMath xmlns:m="http://schemas.openxmlformats.org/officeDocument/2006/math">
                    <m:r>
                      <a:rPr lang="nl-BE" b="0" i="1" smtClean="0">
                        <a:latin typeface="Cambria Math" panose="02040503050406030204" pitchFamily="18" charset="0"/>
                      </a:rPr>
                      <m:t>𝜋</m:t>
                    </m:r>
                    <m:r>
                      <a:rPr lang="nl-BE" b="0" i="1" smtClean="0">
                        <a:latin typeface="Cambria Math" panose="02040503050406030204" pitchFamily="18" charset="0"/>
                      </a:rPr>
                      <m:t>=3</m:t>
                    </m:r>
                  </m:oMath>
                </a14:m>
                <a:endParaRPr lang="nl-BE" dirty="0"/>
              </a:p>
              <a:p>
                <a:pPr lvl="2"/>
                <a:r>
                  <a:rPr lang="nl-BE" dirty="0"/>
                  <a:t>maar ook </a:t>
                </a:r>
                <a14:m>
                  <m:oMath xmlns:m="http://schemas.openxmlformats.org/officeDocument/2006/math">
                    <m:r>
                      <a:rPr lang="nl-BE" b="0" i="1" smtClean="0">
                        <a:latin typeface="Cambria Math" panose="02040503050406030204" pitchFamily="18" charset="0"/>
                      </a:rPr>
                      <m:t>𝜋</m:t>
                    </m:r>
                    <m:r>
                      <a:rPr lang="nl-BE" b="0" i="1" smtClean="0">
                        <a:latin typeface="Cambria Math" panose="02040503050406030204" pitchFamily="18" charset="0"/>
                      </a:rPr>
                      <m:t>=3</m:t>
                    </m:r>
                    <m:f>
                      <m:fPr>
                        <m:ctrlPr>
                          <a:rPr lang="nl-BE" b="0" i="1" smtClean="0">
                            <a:latin typeface="Cambria Math" panose="02040503050406030204" pitchFamily="18" charset="0"/>
                          </a:rPr>
                        </m:ctrlPr>
                      </m:fPr>
                      <m:num>
                        <m:r>
                          <a:rPr lang="nl-BE" b="0" i="1" smtClean="0">
                            <a:latin typeface="Cambria Math" panose="02040503050406030204" pitchFamily="18" charset="0"/>
                          </a:rPr>
                          <m:t>1</m:t>
                        </m:r>
                      </m:num>
                      <m:den>
                        <m:r>
                          <a:rPr lang="nl-BE" b="0" i="1" smtClean="0">
                            <a:latin typeface="Cambria Math" panose="02040503050406030204" pitchFamily="18" charset="0"/>
                          </a:rPr>
                          <m:t>8</m:t>
                        </m:r>
                      </m:den>
                    </m:f>
                    <m:r>
                      <a:rPr lang="nl-BE" b="0" i="1" smtClean="0">
                        <a:latin typeface="Cambria Math" panose="02040503050406030204" pitchFamily="18" charset="0"/>
                      </a:rPr>
                      <m:t>=3,125</m:t>
                    </m:r>
                  </m:oMath>
                </a14:m>
                <a:endParaRPr lang="nl-BE" dirty="0"/>
              </a:p>
            </p:txBody>
          </p:sp>
        </mc:Choice>
        <mc:Fallback xmlns="">
          <p:sp>
            <p:nvSpPr>
              <p:cNvPr id="3" name="Content Placeholder 2">
                <a:extLst>
                  <a:ext uri="{FF2B5EF4-FFF2-40B4-BE49-F238E27FC236}">
                    <a16:creationId xmlns:a16="http://schemas.microsoft.com/office/drawing/2014/main" id="{7E1496EE-A454-42BC-82FD-4AD3531B7935}"/>
                  </a:ext>
                </a:extLst>
              </p:cNvPr>
              <p:cNvSpPr>
                <a:spLocks noGrp="1" noRot="1" noChangeAspect="1" noMove="1" noResize="1" noEditPoints="1" noAdjustHandles="1" noChangeArrowheads="1" noChangeShapeType="1" noTextEdit="1"/>
              </p:cNvSpPr>
              <p:nvPr>
                <p:ph sz="quarter" idx="13"/>
              </p:nvPr>
            </p:nvSpPr>
            <p:spPr>
              <a:xfrm>
                <a:off x="129305" y="1291772"/>
                <a:ext cx="4248996" cy="4874685"/>
              </a:xfrm>
              <a:blipFill>
                <a:blip r:embed="rId3"/>
                <a:stretch>
                  <a:fillRect l="-1865" t="-1625" r="-143"/>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75186538-9CC5-4EF8-9040-63C5D53B3210}"/>
              </a:ext>
            </a:extLst>
          </p:cNvPr>
          <p:cNvSpPr>
            <a:spLocks noGrp="1"/>
          </p:cNvSpPr>
          <p:nvPr>
            <p:ph type="title"/>
          </p:nvPr>
        </p:nvSpPr>
        <p:spPr/>
        <p:txBody>
          <a:bodyPr>
            <a:normAutofit fontScale="90000"/>
          </a:bodyPr>
          <a:lstStyle/>
          <a:p>
            <a:r>
              <a:rPr lang="nl-BE" dirty="0"/>
              <a:t>Oppervlakte van</a:t>
            </a:r>
            <a:br>
              <a:rPr lang="nl-BE" dirty="0"/>
            </a:br>
            <a:r>
              <a:rPr lang="nl-BE" dirty="0"/>
              <a:t>een cirkel</a:t>
            </a:r>
          </a:p>
        </p:txBody>
      </p:sp>
      <p:pic>
        <p:nvPicPr>
          <p:cNvPr id="6" name="Picture 5">
            <a:extLst>
              <a:ext uri="{FF2B5EF4-FFF2-40B4-BE49-F238E27FC236}">
                <a16:creationId xmlns:a16="http://schemas.microsoft.com/office/drawing/2014/main" id="{A6361D83-02BD-4F55-B4AC-20B21B5EC715}"/>
              </a:ext>
            </a:extLst>
          </p:cNvPr>
          <p:cNvPicPr>
            <a:picLocks noChangeAspect="1"/>
          </p:cNvPicPr>
          <p:nvPr/>
        </p:nvPicPr>
        <p:blipFill>
          <a:blip r:embed="rId4"/>
          <a:stretch>
            <a:fillRect/>
          </a:stretch>
        </p:blipFill>
        <p:spPr>
          <a:xfrm>
            <a:off x="4378301" y="0"/>
            <a:ext cx="4636394" cy="5363183"/>
          </a:xfrm>
          <a:prstGeom prst="rect">
            <a:avLst/>
          </a:prstGeom>
        </p:spPr>
      </p:pic>
      <p:sp>
        <p:nvSpPr>
          <p:cNvPr id="7" name="Rechthoek 3">
            <a:extLst>
              <a:ext uri="{FF2B5EF4-FFF2-40B4-BE49-F238E27FC236}">
                <a16:creationId xmlns:a16="http://schemas.microsoft.com/office/drawing/2014/main" id="{9576890E-4E3D-42B8-AAF7-35C10F3AA86D}"/>
              </a:ext>
            </a:extLst>
          </p:cNvPr>
          <p:cNvSpPr/>
          <p:nvPr/>
        </p:nvSpPr>
        <p:spPr>
          <a:xfrm>
            <a:off x="726974" y="3516830"/>
            <a:ext cx="3402463" cy="543893"/>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45697DDC-0BDE-4E21-9973-4F2F907B1B09}"/>
              </a:ext>
            </a:extLst>
          </p:cNvPr>
          <p:cNvSpPr/>
          <p:nvPr/>
        </p:nvSpPr>
        <p:spPr>
          <a:xfrm>
            <a:off x="726973" y="4405422"/>
            <a:ext cx="3402463" cy="160208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1337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DCEAF-7FA9-4BF0-A5D5-8033B87D7D57}"/>
              </a:ext>
            </a:extLst>
          </p:cNvPr>
          <p:cNvSpPr>
            <a:spLocks noGrp="1"/>
          </p:cNvSpPr>
          <p:nvPr>
            <p:ph type="sldNum" sz="quarter" idx="12"/>
          </p:nvPr>
        </p:nvSpPr>
        <p:spPr/>
        <p:txBody>
          <a:bodyPr/>
          <a:lstStyle/>
          <a:p>
            <a:fld id="{0A297500-7527-634B-90F4-69D0994C32B4}" type="slidenum">
              <a:rPr lang="nl-NL" smtClean="0"/>
              <a:pPr/>
              <a:t>16</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9960E-678B-4B61-AFEE-62A40C013A0C}"/>
                  </a:ext>
                </a:extLst>
              </p:cNvPr>
              <p:cNvSpPr>
                <a:spLocks noGrp="1"/>
              </p:cNvSpPr>
              <p:nvPr>
                <p:ph sz="quarter" idx="13"/>
              </p:nvPr>
            </p:nvSpPr>
            <p:spPr>
              <a:xfrm>
                <a:off x="129305" y="1291772"/>
                <a:ext cx="3124258" cy="4874685"/>
              </a:xfrm>
            </p:spPr>
            <p:txBody>
              <a:bodyPr>
                <a:normAutofit fontScale="77500" lnSpcReduction="20000"/>
              </a:bodyPr>
              <a:lstStyle/>
              <a:p>
                <a:endParaRPr lang="nl-BE" dirty="0"/>
              </a:p>
              <a:p>
                <a:r>
                  <a:rPr lang="nl-BE" dirty="0"/>
                  <a:t>volume van een afgeknotte, rechte piramide met vierkant grond- en bovenvlak</a:t>
                </a:r>
              </a:p>
              <a:p>
                <a:r>
                  <a:rPr lang="nl-BE" dirty="0"/>
                  <a:t>vertaal in moderne termen: welke formule?</a:t>
                </a:r>
              </a:p>
              <a:p>
                <a:pPr marL="288000" lvl="1" indent="0" algn="ctr">
                  <a:buNone/>
                </a:pPr>
                <a14:m>
                  <m:oMath xmlns:m="http://schemas.openxmlformats.org/officeDocument/2006/math">
                    <m:r>
                      <a:rPr lang="nl-BE" b="0" i="1" smtClean="0">
                        <a:latin typeface="Cambria Math" panose="02040503050406030204" pitchFamily="18" charset="0"/>
                      </a:rPr>
                      <m:t>𝑉</m:t>
                    </m:r>
                    <m:r>
                      <a:rPr lang="nl-BE" b="0" i="1" smtClean="0">
                        <a:latin typeface="Cambria Math" panose="02040503050406030204" pitchFamily="18" charset="0"/>
                      </a:rPr>
                      <m:t>=</m:t>
                    </m:r>
                    <m:f>
                      <m:fPr>
                        <m:ctrlPr>
                          <a:rPr lang="nl-BE" b="0" i="1" smtClean="0">
                            <a:latin typeface="Cambria Math" panose="02040503050406030204" pitchFamily="18" charset="0"/>
                          </a:rPr>
                        </m:ctrlPr>
                      </m:fPr>
                      <m:num>
                        <m:r>
                          <a:rPr lang="nl-BE" b="0" i="1" smtClean="0">
                            <a:latin typeface="Cambria Math" panose="02040503050406030204" pitchFamily="18" charset="0"/>
                          </a:rPr>
                          <m:t>1</m:t>
                        </m:r>
                      </m:num>
                      <m:den>
                        <m:r>
                          <a:rPr lang="nl-BE" b="0" i="1" smtClean="0">
                            <a:latin typeface="Cambria Math" panose="02040503050406030204" pitchFamily="18" charset="0"/>
                          </a:rPr>
                          <m:t>3</m:t>
                        </m:r>
                      </m:den>
                    </m:f>
                    <m:r>
                      <a:rPr lang="nl-BE" b="0" i="1" smtClean="0">
                        <a:latin typeface="Cambria Math" panose="02040503050406030204" pitchFamily="18" charset="0"/>
                      </a:rPr>
                      <m:t>h</m:t>
                    </m:r>
                    <m:r>
                      <a:rPr lang="nl-BE" b="0" i="1" smtClean="0">
                        <a:latin typeface="Cambria Math" panose="02040503050406030204" pitchFamily="18" charset="0"/>
                      </a:rPr>
                      <m:t>(</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𝑎</m:t>
                        </m:r>
                      </m:e>
                      <m:sup>
                        <m:r>
                          <a:rPr lang="nl-BE" b="0" i="1" smtClean="0">
                            <a:latin typeface="Cambria Math" panose="02040503050406030204" pitchFamily="18" charset="0"/>
                          </a:rPr>
                          <m:t>2</m:t>
                        </m:r>
                      </m:sup>
                    </m:sSup>
                    <m:r>
                      <a:rPr lang="nl-BE" b="0" i="1" smtClean="0">
                        <a:latin typeface="Cambria Math" panose="02040503050406030204" pitchFamily="18" charset="0"/>
                      </a:rPr>
                      <m:t>+</m:t>
                    </m:r>
                    <m:r>
                      <a:rPr lang="nl-BE" b="0" i="1" smtClean="0">
                        <a:latin typeface="Cambria Math" panose="02040503050406030204" pitchFamily="18" charset="0"/>
                      </a:rPr>
                      <m:t>𝑎𝑏</m:t>
                    </m:r>
                    <m:r>
                      <a:rPr lang="nl-BE" b="0" i="1" smtClean="0">
                        <a:latin typeface="Cambria Math" panose="02040503050406030204" pitchFamily="18" charset="0"/>
                      </a:rPr>
                      <m:t>+</m:t>
                    </m:r>
                    <m:sSup>
                      <m:sSupPr>
                        <m:ctrlPr>
                          <a:rPr lang="nl-BE" b="0" i="1" smtClean="0">
                            <a:latin typeface="Cambria Math" panose="02040503050406030204" pitchFamily="18" charset="0"/>
                          </a:rPr>
                        </m:ctrlPr>
                      </m:sSupPr>
                      <m:e>
                        <m:r>
                          <a:rPr lang="nl-BE" b="0" i="1" smtClean="0">
                            <a:latin typeface="Cambria Math" panose="02040503050406030204" pitchFamily="18" charset="0"/>
                          </a:rPr>
                          <m:t>𝑏</m:t>
                        </m:r>
                      </m:e>
                      <m:sup>
                        <m:r>
                          <a:rPr lang="nl-BE" b="0" i="1" smtClean="0">
                            <a:latin typeface="Cambria Math" panose="02040503050406030204" pitchFamily="18" charset="0"/>
                          </a:rPr>
                          <m:t>2</m:t>
                        </m:r>
                      </m:sup>
                    </m:sSup>
                    <m:r>
                      <a:rPr lang="nl-BE" b="0" i="1" smtClean="0">
                        <a:latin typeface="Cambria Math" panose="02040503050406030204" pitchFamily="18" charset="0"/>
                      </a:rPr>
                      <m:t>)</m:t>
                    </m:r>
                  </m:oMath>
                </a14:m>
                <a:r>
                  <a:rPr lang="nl-BE" dirty="0"/>
                  <a:t> </a:t>
                </a:r>
              </a:p>
              <a:p>
                <a:r>
                  <a:rPr lang="nl-BE" dirty="0"/>
                  <a:t>correct! </a:t>
                </a:r>
              </a:p>
              <a:p>
                <a:endParaRPr lang="nl-BE" dirty="0"/>
              </a:p>
              <a:p>
                <a:pPr marL="0" indent="0">
                  <a:buNone/>
                </a:pPr>
                <a:r>
                  <a:rPr lang="nl-BE" dirty="0"/>
                  <a:t> </a:t>
                </a:r>
              </a:p>
              <a:p>
                <a:endParaRPr lang="nl-BE" dirty="0"/>
              </a:p>
            </p:txBody>
          </p:sp>
        </mc:Choice>
        <mc:Fallback xmlns="">
          <p:sp>
            <p:nvSpPr>
              <p:cNvPr id="3" name="Content Placeholder 2">
                <a:extLst>
                  <a:ext uri="{FF2B5EF4-FFF2-40B4-BE49-F238E27FC236}">
                    <a16:creationId xmlns:a16="http://schemas.microsoft.com/office/drawing/2014/main" id="{C799960E-678B-4B61-AFEE-62A40C013A0C}"/>
                  </a:ext>
                </a:extLst>
              </p:cNvPr>
              <p:cNvSpPr>
                <a:spLocks noGrp="1" noRot="1" noChangeAspect="1" noMove="1" noResize="1" noEditPoints="1" noAdjustHandles="1" noChangeArrowheads="1" noChangeShapeType="1" noTextEdit="1"/>
              </p:cNvSpPr>
              <p:nvPr>
                <p:ph sz="quarter" idx="13"/>
              </p:nvPr>
            </p:nvSpPr>
            <p:spPr>
              <a:xfrm>
                <a:off x="129305" y="1291772"/>
                <a:ext cx="3124258" cy="4874685"/>
              </a:xfrm>
              <a:blipFill>
                <a:blip r:embed="rId3"/>
                <a:stretch>
                  <a:fillRect l="-2144"/>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9EE911F2-3503-4C62-8A7F-8CD3DAD19711}"/>
              </a:ext>
            </a:extLst>
          </p:cNvPr>
          <p:cNvSpPr>
            <a:spLocks noGrp="1"/>
          </p:cNvSpPr>
          <p:nvPr>
            <p:ph type="title"/>
          </p:nvPr>
        </p:nvSpPr>
        <p:spPr/>
        <p:txBody>
          <a:bodyPr>
            <a:normAutofit fontScale="90000"/>
          </a:bodyPr>
          <a:lstStyle/>
          <a:p>
            <a:r>
              <a:rPr lang="nl-BE" dirty="0"/>
              <a:t>Volume </a:t>
            </a:r>
            <a:r>
              <a:rPr lang="nl-BE" dirty="0" err="1"/>
              <a:t>afge</a:t>
            </a:r>
            <a:r>
              <a:rPr lang="nl-BE" dirty="0"/>
              <a:t>-</a:t>
            </a:r>
            <a:br>
              <a:rPr lang="nl-BE" dirty="0"/>
            </a:br>
            <a:r>
              <a:rPr lang="nl-BE" dirty="0"/>
              <a:t>knotte piramide</a:t>
            </a:r>
          </a:p>
        </p:txBody>
      </p:sp>
      <p:pic>
        <p:nvPicPr>
          <p:cNvPr id="6" name="Picture 5">
            <a:extLst>
              <a:ext uri="{FF2B5EF4-FFF2-40B4-BE49-F238E27FC236}">
                <a16:creationId xmlns:a16="http://schemas.microsoft.com/office/drawing/2014/main" id="{953669B7-2889-488A-B113-B5882C4356A9}"/>
              </a:ext>
            </a:extLst>
          </p:cNvPr>
          <p:cNvPicPr>
            <a:picLocks noChangeAspect="1"/>
          </p:cNvPicPr>
          <p:nvPr/>
        </p:nvPicPr>
        <p:blipFill>
          <a:blip r:embed="rId4"/>
          <a:stretch>
            <a:fillRect/>
          </a:stretch>
        </p:blipFill>
        <p:spPr>
          <a:xfrm>
            <a:off x="3378604" y="0"/>
            <a:ext cx="5916804" cy="6858000"/>
          </a:xfrm>
          <a:prstGeom prst="rect">
            <a:avLst/>
          </a:prstGeom>
        </p:spPr>
      </p:pic>
      <p:sp>
        <p:nvSpPr>
          <p:cNvPr id="7" name="Rechthoek 3">
            <a:extLst>
              <a:ext uri="{FF2B5EF4-FFF2-40B4-BE49-F238E27FC236}">
                <a16:creationId xmlns:a16="http://schemas.microsoft.com/office/drawing/2014/main" id="{034CE7AA-8033-462A-BBE7-3A21E13E05FC}"/>
              </a:ext>
            </a:extLst>
          </p:cNvPr>
          <p:cNvSpPr/>
          <p:nvPr/>
        </p:nvSpPr>
        <p:spPr>
          <a:xfrm>
            <a:off x="452134" y="4042857"/>
            <a:ext cx="2684471" cy="55040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3">
            <a:extLst>
              <a:ext uri="{FF2B5EF4-FFF2-40B4-BE49-F238E27FC236}">
                <a16:creationId xmlns:a16="http://schemas.microsoft.com/office/drawing/2014/main" id="{AE4B527B-10A9-4779-AF2A-F8C1CBD1B931}"/>
              </a:ext>
            </a:extLst>
          </p:cNvPr>
          <p:cNvSpPr/>
          <p:nvPr/>
        </p:nvSpPr>
        <p:spPr>
          <a:xfrm>
            <a:off x="452134" y="4653693"/>
            <a:ext cx="2684471" cy="311712"/>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descr="A picture containing text, receipt&#10;&#10;Description automatically generated">
            <a:hlinkClick r:id="rId5"/>
            <a:extLst>
              <a:ext uri="{FF2B5EF4-FFF2-40B4-BE49-F238E27FC236}">
                <a16:creationId xmlns:a16="http://schemas.microsoft.com/office/drawing/2014/main" id="{00717DD0-A878-4E4A-AC18-725C1E1C8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1092" y="4965404"/>
            <a:ext cx="3942908" cy="1892596"/>
          </a:xfrm>
          <a:prstGeom prst="rect">
            <a:avLst/>
          </a:prstGeom>
        </p:spPr>
      </p:pic>
    </p:spTree>
    <p:extLst>
      <p:ext uri="{BB962C8B-B14F-4D97-AF65-F5344CB8AC3E}">
        <p14:creationId xmlns:p14="http://schemas.microsoft.com/office/powerpoint/2010/main" val="40444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FE3CC95-76D9-A071-70D2-9ACA7D14890C}"/>
              </a:ext>
            </a:extLst>
          </p:cNvPr>
          <p:cNvSpPr>
            <a:spLocks noGrp="1"/>
          </p:cNvSpPr>
          <p:nvPr>
            <p:ph sz="half" idx="1"/>
          </p:nvPr>
        </p:nvSpPr>
        <p:spPr>
          <a:xfrm>
            <a:off x="129306" y="1309945"/>
            <a:ext cx="4514432" cy="4825139"/>
          </a:xfrm>
        </p:spPr>
        <p:txBody>
          <a:bodyPr>
            <a:normAutofit fontScale="77500" lnSpcReduction="20000"/>
          </a:bodyPr>
          <a:lstStyle/>
          <a:p>
            <a:pPr>
              <a:lnSpc>
                <a:spcPct val="120000"/>
              </a:lnSpc>
            </a:pPr>
            <a:r>
              <a:rPr lang="nl-BE" dirty="0" err="1"/>
              <a:t>Rhind</a:t>
            </a:r>
            <a:r>
              <a:rPr lang="nl-BE" dirty="0"/>
              <a:t> Papyrus</a:t>
            </a:r>
          </a:p>
          <a:p>
            <a:pPr lvl="1">
              <a:lnSpc>
                <a:spcPct val="120000"/>
              </a:lnSpc>
            </a:pPr>
            <a:r>
              <a:rPr lang="nl-BE" dirty="0"/>
              <a:t>rond 1650 BC</a:t>
            </a:r>
          </a:p>
          <a:p>
            <a:pPr lvl="1">
              <a:lnSpc>
                <a:spcPct val="120000"/>
              </a:lnSpc>
            </a:pPr>
            <a:r>
              <a:rPr lang="nl-BE" dirty="0"/>
              <a:t>geschreven door ‘</a:t>
            </a:r>
            <a:r>
              <a:rPr lang="nl-BE" dirty="0" err="1"/>
              <a:t>Ahmes</a:t>
            </a:r>
            <a:r>
              <a:rPr lang="nl-BE" dirty="0"/>
              <a:t>’</a:t>
            </a:r>
          </a:p>
          <a:p>
            <a:pPr lvl="1">
              <a:lnSpc>
                <a:spcPct val="120000"/>
              </a:lnSpc>
            </a:pPr>
            <a:r>
              <a:rPr lang="nl-BE" dirty="0"/>
              <a:t>gebaseerd op (iets) ouder prototype</a:t>
            </a:r>
          </a:p>
          <a:p>
            <a:pPr lvl="1">
              <a:lnSpc>
                <a:spcPct val="120000"/>
              </a:lnSpc>
            </a:pPr>
            <a:r>
              <a:rPr lang="nl-BE" dirty="0"/>
              <a:t>1858: aankoop door Henry </a:t>
            </a:r>
            <a:r>
              <a:rPr lang="nl-BE" dirty="0" err="1"/>
              <a:t>Rhind</a:t>
            </a:r>
            <a:r>
              <a:rPr lang="nl-BE" dirty="0"/>
              <a:t> in Luxor</a:t>
            </a:r>
          </a:p>
          <a:p>
            <a:pPr lvl="1">
              <a:lnSpc>
                <a:spcPct val="120000"/>
              </a:lnSpc>
            </a:pPr>
            <a:r>
              <a:rPr lang="nl-BE" dirty="0"/>
              <a:t>sinds 1920 in British Museum </a:t>
            </a:r>
          </a:p>
          <a:p>
            <a:pPr>
              <a:lnSpc>
                <a:spcPct val="120000"/>
              </a:lnSpc>
            </a:pPr>
            <a:r>
              <a:rPr lang="nl-BE" dirty="0"/>
              <a:t>Moscow Papyrus</a:t>
            </a:r>
          </a:p>
          <a:p>
            <a:pPr lvl="1">
              <a:lnSpc>
                <a:spcPct val="120000"/>
              </a:lnSpc>
            </a:pPr>
            <a:r>
              <a:rPr lang="nl-BE" dirty="0"/>
              <a:t>ongeveer 1890 BC</a:t>
            </a:r>
          </a:p>
          <a:p>
            <a:pPr lvl="1">
              <a:lnSpc>
                <a:spcPct val="120000"/>
              </a:lnSpc>
            </a:pPr>
            <a:r>
              <a:rPr lang="nl-BE" dirty="0"/>
              <a:t>aangekocht in 1893</a:t>
            </a:r>
          </a:p>
          <a:p>
            <a:pPr lvl="1">
              <a:lnSpc>
                <a:spcPct val="120000"/>
              </a:lnSpc>
            </a:pPr>
            <a:r>
              <a:rPr lang="nl-BE" dirty="0"/>
              <a:t>Pushkin Museum of Fine Arts, Moscow</a:t>
            </a:r>
          </a:p>
          <a:p>
            <a:pPr>
              <a:lnSpc>
                <a:spcPct val="120000"/>
              </a:lnSpc>
            </a:pPr>
            <a:endParaRPr lang="nl-BE" dirty="0"/>
          </a:p>
        </p:txBody>
      </p:sp>
      <p:sp>
        <p:nvSpPr>
          <p:cNvPr id="13" name="Content Placeholder 12">
            <a:extLst>
              <a:ext uri="{FF2B5EF4-FFF2-40B4-BE49-F238E27FC236}">
                <a16:creationId xmlns:a16="http://schemas.microsoft.com/office/drawing/2014/main" id="{27011028-62C0-7D65-6413-9DB3786F22E7}"/>
              </a:ext>
            </a:extLst>
          </p:cNvPr>
          <p:cNvSpPr>
            <a:spLocks noGrp="1"/>
          </p:cNvSpPr>
          <p:nvPr>
            <p:ph sz="half" idx="2"/>
          </p:nvPr>
        </p:nvSpPr>
        <p:spPr>
          <a:xfrm>
            <a:off x="4643737" y="3120773"/>
            <a:ext cx="4370957" cy="2447817"/>
          </a:xfrm>
        </p:spPr>
        <p:txBody>
          <a:bodyPr>
            <a:normAutofit fontScale="77500" lnSpcReduction="20000"/>
          </a:bodyPr>
          <a:lstStyle/>
          <a:p>
            <a:pPr>
              <a:lnSpc>
                <a:spcPct val="120000"/>
              </a:lnSpc>
            </a:pPr>
            <a:r>
              <a:rPr lang="nl-BE" dirty="0"/>
              <a:t>studie van deze bronnen startte in de 19de eeuw</a:t>
            </a:r>
          </a:p>
          <a:p>
            <a:pPr>
              <a:lnSpc>
                <a:spcPct val="120000"/>
              </a:lnSpc>
            </a:pPr>
            <a:r>
              <a:rPr lang="nl-BE" dirty="0"/>
              <a:t>papyrus is veel kwetsbaarder dan kleitabletten </a:t>
            </a:r>
            <a:r>
              <a:rPr lang="nl-BE" dirty="0">
                <a:sym typeface="Wingdings" panose="05000000000000000000" pitchFamily="2" charset="2"/>
              </a:rPr>
              <a:t> veel minder bronnenmateriaal uit Egypte dan uit Mesopotamië</a:t>
            </a:r>
          </a:p>
          <a:p>
            <a:endParaRPr lang="nl-BE" dirty="0"/>
          </a:p>
        </p:txBody>
      </p:sp>
      <p:sp>
        <p:nvSpPr>
          <p:cNvPr id="2" name="Slide Number Placeholder 1">
            <a:extLst>
              <a:ext uri="{FF2B5EF4-FFF2-40B4-BE49-F238E27FC236}">
                <a16:creationId xmlns:a16="http://schemas.microsoft.com/office/drawing/2014/main" id="{3DA60621-B468-41F7-9C78-4D901188609D}"/>
              </a:ext>
            </a:extLst>
          </p:cNvPr>
          <p:cNvSpPr>
            <a:spLocks noGrp="1"/>
          </p:cNvSpPr>
          <p:nvPr>
            <p:ph type="sldNum" sz="quarter" idx="12"/>
          </p:nvPr>
        </p:nvSpPr>
        <p:spPr/>
        <p:txBody>
          <a:bodyPr/>
          <a:lstStyle/>
          <a:p>
            <a:fld id="{0A297500-7527-634B-90F4-69D0994C32B4}" type="slidenum">
              <a:rPr lang="nl-NL" smtClean="0"/>
              <a:pPr/>
              <a:t>17</a:t>
            </a:fld>
            <a:endParaRPr lang="nl-NL" dirty="0"/>
          </a:p>
        </p:txBody>
      </p:sp>
      <p:sp>
        <p:nvSpPr>
          <p:cNvPr id="4" name="Title 3">
            <a:extLst>
              <a:ext uri="{FF2B5EF4-FFF2-40B4-BE49-F238E27FC236}">
                <a16:creationId xmlns:a16="http://schemas.microsoft.com/office/drawing/2014/main" id="{F319C497-1183-440E-AD48-6165C0312ED2}"/>
              </a:ext>
            </a:extLst>
          </p:cNvPr>
          <p:cNvSpPr>
            <a:spLocks noGrp="1"/>
          </p:cNvSpPr>
          <p:nvPr>
            <p:ph type="title"/>
          </p:nvPr>
        </p:nvSpPr>
        <p:spPr/>
        <p:txBody>
          <a:bodyPr/>
          <a:lstStyle/>
          <a:p>
            <a:r>
              <a:rPr lang="nl-BE" dirty="0"/>
              <a:t>Terugblik</a:t>
            </a:r>
          </a:p>
        </p:txBody>
      </p:sp>
      <p:pic>
        <p:nvPicPr>
          <p:cNvPr id="14" name="Picture 13" descr="A picture containing text, receipt&#10;&#10;Description automatically generated">
            <a:hlinkClick r:id="rId2"/>
            <a:extLst>
              <a:ext uri="{FF2B5EF4-FFF2-40B4-BE49-F238E27FC236}">
                <a16:creationId xmlns:a16="http://schemas.microsoft.com/office/drawing/2014/main" id="{85F108FC-458A-3E51-8E63-2DBA67EC789F}"/>
              </a:ext>
            </a:extLst>
          </p:cNvPr>
          <p:cNvPicPr>
            <a:picLocks noChangeAspect="1"/>
          </p:cNvPicPr>
          <p:nvPr/>
        </p:nvPicPr>
        <p:blipFill>
          <a:blip r:embed="rId3">
            <a:extLst>
              <a:ext uri="{28A0092B-C50C-407E-A947-70E740481C1C}">
                <a14:useLocalDpi xmlns:a14="http://schemas.microsoft.com/office/drawing/2010/main" val="0"/>
              </a:ext>
            </a:extLst>
          </a:blip>
          <a:srcRect l="14" r="41991"/>
          <a:stretch>
            <a:fillRect/>
          </a:stretch>
        </p:blipFill>
        <p:spPr>
          <a:xfrm>
            <a:off x="5948737" y="0"/>
            <a:ext cx="3195263" cy="2644380"/>
          </a:xfrm>
          <a:prstGeom prst="rect">
            <a:avLst/>
          </a:prstGeom>
        </p:spPr>
      </p:pic>
      <p:pic>
        <p:nvPicPr>
          <p:cNvPr id="5" name="Picture 4" descr="A close-up of a stone&#10;&#10;Description automatically generated with low confidence">
            <a:hlinkClick r:id="rId4"/>
            <a:extLst>
              <a:ext uri="{FF2B5EF4-FFF2-40B4-BE49-F238E27FC236}">
                <a16:creationId xmlns:a16="http://schemas.microsoft.com/office/drawing/2014/main" id="{1AE698E2-13BE-410B-803D-AF92F94A30C5}"/>
              </a:ext>
            </a:extLst>
          </p:cNvPr>
          <p:cNvPicPr>
            <a:picLocks noChangeAspect="1"/>
          </p:cNvPicPr>
          <p:nvPr/>
        </p:nvPicPr>
        <p:blipFill>
          <a:blip r:embed="rId5">
            <a:extLst>
              <a:ext uri="{28A0092B-C50C-407E-A947-70E740481C1C}">
                <a14:useLocalDpi xmlns:a14="http://schemas.microsoft.com/office/drawing/2010/main" val="0"/>
              </a:ext>
            </a:extLst>
          </a:blip>
          <a:srcRect l="3397" r="714"/>
          <a:stretch>
            <a:fillRect/>
          </a:stretch>
        </p:blipFill>
        <p:spPr>
          <a:xfrm>
            <a:off x="2496629" y="1"/>
            <a:ext cx="3369924" cy="2103966"/>
          </a:xfrm>
          <a:prstGeom prst="rect">
            <a:avLst/>
          </a:prstGeom>
        </p:spPr>
      </p:pic>
    </p:spTree>
    <p:extLst>
      <p:ext uri="{BB962C8B-B14F-4D97-AF65-F5344CB8AC3E}">
        <p14:creationId xmlns:p14="http://schemas.microsoft.com/office/powerpoint/2010/main" val="33894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87D9A-875E-0D63-C465-2C05801283F5}"/>
              </a:ext>
            </a:extLst>
          </p:cNvPr>
          <p:cNvSpPr>
            <a:spLocks noGrp="1"/>
          </p:cNvSpPr>
          <p:nvPr>
            <p:ph type="title"/>
          </p:nvPr>
        </p:nvSpPr>
        <p:spPr/>
        <p:txBody>
          <a:bodyPr/>
          <a:lstStyle/>
          <a:p>
            <a:r>
              <a:rPr lang="nl-BE" dirty="0"/>
              <a:t>Twee soorten wiskunde bij de Oude Grieken</a:t>
            </a:r>
          </a:p>
        </p:txBody>
      </p:sp>
      <p:sp>
        <p:nvSpPr>
          <p:cNvPr id="3" name="Tijdelijke aanduiding voor tekst 2">
            <a:extLst>
              <a:ext uri="{FF2B5EF4-FFF2-40B4-BE49-F238E27FC236}">
                <a16:creationId xmlns:a16="http://schemas.microsoft.com/office/drawing/2014/main" id="{B1BBCDCF-45FD-A363-2C9F-CF9E9A30BED7}"/>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7F5EAFCF-B022-DE29-FE5A-174C272D2511}"/>
              </a:ext>
            </a:extLst>
          </p:cNvPr>
          <p:cNvSpPr>
            <a:spLocks noGrp="1"/>
          </p:cNvSpPr>
          <p:nvPr>
            <p:ph type="sldNum" sz="quarter" idx="17"/>
          </p:nvPr>
        </p:nvSpPr>
        <p:spPr/>
        <p:txBody>
          <a:bodyPr/>
          <a:lstStyle/>
          <a:p>
            <a:fld id="{0A297500-7527-634B-90F4-69D0994C32B4}" type="slidenum">
              <a:rPr lang="nl-NL" smtClean="0"/>
              <a:pPr/>
              <a:t>18</a:t>
            </a:fld>
            <a:endParaRPr lang="nl-NL" dirty="0"/>
          </a:p>
        </p:txBody>
      </p:sp>
    </p:spTree>
    <p:extLst>
      <p:ext uri="{BB962C8B-B14F-4D97-AF65-F5344CB8AC3E}">
        <p14:creationId xmlns:p14="http://schemas.microsoft.com/office/powerpoint/2010/main" val="181158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E55038-120D-998B-5EC8-849014028D22}"/>
              </a:ext>
            </a:extLst>
          </p:cNvPr>
          <p:cNvSpPr>
            <a:spLocks noGrp="1"/>
          </p:cNvSpPr>
          <p:nvPr>
            <p:ph type="sldNum" sz="quarter" idx="12"/>
          </p:nvPr>
        </p:nvSpPr>
        <p:spPr/>
        <p:txBody>
          <a:bodyPr/>
          <a:lstStyle/>
          <a:p>
            <a:fld id="{0A297500-7527-634B-90F4-69D0994C32B4}" type="slidenum">
              <a:rPr lang="nl-NL" smtClean="0"/>
              <a:pPr/>
              <a:t>19</a:t>
            </a:fld>
            <a:endParaRPr lang="nl-NL" dirty="0"/>
          </a:p>
        </p:txBody>
      </p:sp>
      <p:sp>
        <p:nvSpPr>
          <p:cNvPr id="3" name="Content Placeholder 2">
            <a:extLst>
              <a:ext uri="{FF2B5EF4-FFF2-40B4-BE49-F238E27FC236}">
                <a16:creationId xmlns:a16="http://schemas.microsoft.com/office/drawing/2014/main" id="{01A834D4-1393-B7D8-7FBA-2848EAEDCFB0}"/>
              </a:ext>
            </a:extLst>
          </p:cNvPr>
          <p:cNvSpPr>
            <a:spLocks noGrp="1"/>
          </p:cNvSpPr>
          <p:nvPr>
            <p:ph sz="quarter" idx="13"/>
          </p:nvPr>
        </p:nvSpPr>
        <p:spPr/>
        <p:txBody>
          <a:bodyPr>
            <a:normAutofit fontScale="92500" lnSpcReduction="10000"/>
          </a:bodyPr>
          <a:lstStyle/>
          <a:p>
            <a:endParaRPr lang="nl-BE" dirty="0"/>
          </a:p>
          <a:p>
            <a:endParaRPr lang="nl-BE" dirty="0"/>
          </a:p>
          <a:p>
            <a:endParaRPr lang="nl-BE" dirty="0"/>
          </a:p>
          <a:p>
            <a:endParaRPr lang="nl-BE" dirty="0"/>
          </a:p>
          <a:p>
            <a:endParaRPr lang="nl-BE" dirty="0"/>
          </a:p>
          <a:p>
            <a:r>
              <a:rPr lang="nl-BE" dirty="0"/>
              <a:t>andere context dan Mesopotamië en Egypte: relatief kleine stadstaten en handelskolonies langs de kusten</a:t>
            </a:r>
          </a:p>
          <a:p>
            <a:r>
              <a:rPr lang="nl-BE" dirty="0"/>
              <a:t>dit hangt samen met een andere cultuur</a:t>
            </a:r>
          </a:p>
          <a:p>
            <a:r>
              <a:rPr lang="nl-BE" dirty="0"/>
              <a:t>recenter: 8ste eeuw voor Christus tot 5de eeuw na Christus</a:t>
            </a:r>
          </a:p>
        </p:txBody>
      </p:sp>
      <p:sp>
        <p:nvSpPr>
          <p:cNvPr id="4" name="Title 3">
            <a:extLst>
              <a:ext uri="{FF2B5EF4-FFF2-40B4-BE49-F238E27FC236}">
                <a16:creationId xmlns:a16="http://schemas.microsoft.com/office/drawing/2014/main" id="{6E5E01FE-B523-A6C0-4718-817D1DAA71C4}"/>
              </a:ext>
            </a:extLst>
          </p:cNvPr>
          <p:cNvSpPr>
            <a:spLocks noGrp="1"/>
          </p:cNvSpPr>
          <p:nvPr>
            <p:ph type="title"/>
          </p:nvPr>
        </p:nvSpPr>
        <p:spPr/>
        <p:txBody>
          <a:bodyPr/>
          <a:lstStyle/>
          <a:p>
            <a:r>
              <a:rPr lang="nl-BE" dirty="0"/>
              <a:t>Context</a:t>
            </a:r>
          </a:p>
        </p:txBody>
      </p:sp>
      <p:pic>
        <p:nvPicPr>
          <p:cNvPr id="5" name="Graphic 4">
            <a:hlinkClick r:id="rId2"/>
            <a:extLst>
              <a:ext uri="{FF2B5EF4-FFF2-40B4-BE49-F238E27FC236}">
                <a16:creationId xmlns:a16="http://schemas.microsoft.com/office/drawing/2014/main" id="{589BCE2F-A55D-C3EC-AAC9-2DB6216789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180" b="3146"/>
          <a:stretch/>
        </p:blipFill>
        <p:spPr>
          <a:xfrm>
            <a:off x="2420623" y="-1"/>
            <a:ext cx="6723380" cy="3608439"/>
          </a:xfrm>
          <a:prstGeom prst="rect">
            <a:avLst/>
          </a:prstGeom>
        </p:spPr>
      </p:pic>
    </p:spTree>
    <p:extLst>
      <p:ext uri="{BB962C8B-B14F-4D97-AF65-F5344CB8AC3E}">
        <p14:creationId xmlns:p14="http://schemas.microsoft.com/office/powerpoint/2010/main" val="193014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46F2F5-CCED-9773-13DF-015BFD7C9C57}"/>
              </a:ext>
            </a:extLst>
          </p:cNvPr>
          <p:cNvSpPr>
            <a:spLocks noGrp="1"/>
          </p:cNvSpPr>
          <p:nvPr>
            <p:ph type="sldNum" sz="quarter" idx="12"/>
          </p:nvPr>
        </p:nvSpPr>
        <p:spPr/>
        <p:txBody>
          <a:bodyPr/>
          <a:lstStyle/>
          <a:p>
            <a:fld id="{0A297500-7527-634B-90F4-69D0994C32B4}" type="slidenum">
              <a:rPr lang="nl-NL" smtClean="0"/>
              <a:pPr/>
              <a:t>2</a:t>
            </a:fld>
            <a:endParaRPr lang="nl-NL" dirty="0"/>
          </a:p>
        </p:txBody>
      </p:sp>
      <p:sp>
        <p:nvSpPr>
          <p:cNvPr id="3" name="Content Placeholder 2">
            <a:extLst>
              <a:ext uri="{FF2B5EF4-FFF2-40B4-BE49-F238E27FC236}">
                <a16:creationId xmlns:a16="http://schemas.microsoft.com/office/drawing/2014/main" id="{77E8612A-C253-DC4E-541C-76E84FAC3C74}"/>
              </a:ext>
            </a:extLst>
          </p:cNvPr>
          <p:cNvSpPr>
            <a:spLocks noGrp="1"/>
          </p:cNvSpPr>
          <p:nvPr>
            <p:ph sz="quarter" idx="13"/>
          </p:nvPr>
        </p:nvSpPr>
        <p:spPr/>
        <p:txBody>
          <a:bodyPr>
            <a:normAutofit fontScale="92500" lnSpcReduction="20000"/>
          </a:bodyPr>
          <a:lstStyle/>
          <a:p>
            <a:pPr>
              <a:lnSpc>
                <a:spcPct val="120000"/>
              </a:lnSpc>
            </a:pPr>
            <a:r>
              <a:rPr lang="nl-BE" dirty="0"/>
              <a:t>sinds 1/10/24 emeritus ‘met opdracht’</a:t>
            </a:r>
          </a:p>
          <a:p>
            <a:pPr>
              <a:lnSpc>
                <a:spcPct val="120000"/>
              </a:lnSpc>
            </a:pPr>
            <a:r>
              <a:rPr lang="nl-BE" dirty="0"/>
              <a:t>30 jaar docent wiskunde (basiswiskunde in economische en biomedische opleidingen)</a:t>
            </a:r>
          </a:p>
          <a:p>
            <a:pPr>
              <a:lnSpc>
                <a:spcPct val="120000"/>
              </a:lnSpc>
            </a:pPr>
            <a:r>
              <a:rPr lang="nl-BE" dirty="0"/>
              <a:t>30 jaar praktijkassistent en docent vakdidactiek wiskunde (UAntwerpen, KU Leuven)</a:t>
            </a:r>
          </a:p>
          <a:p>
            <a:pPr>
              <a:lnSpc>
                <a:spcPct val="120000"/>
              </a:lnSpc>
            </a:pPr>
            <a:r>
              <a:rPr lang="nl-BE" dirty="0"/>
              <a:t>redactielid van Uitwiskeling</a:t>
            </a:r>
          </a:p>
          <a:p>
            <a:pPr>
              <a:lnSpc>
                <a:spcPct val="120000"/>
              </a:lnSpc>
            </a:pPr>
            <a:r>
              <a:rPr lang="nl-BE" dirty="0"/>
              <a:t>pas (relatief) recent betrokken bij geschiedenis van de wiskunde, geen specialist op dit terrein</a:t>
            </a:r>
          </a:p>
          <a:p>
            <a:pPr marL="576000" lvl="2" indent="0">
              <a:lnSpc>
                <a:spcPct val="120000"/>
              </a:lnSpc>
              <a:buNone/>
            </a:pPr>
            <a:r>
              <a:rPr lang="nl-BE" dirty="0"/>
              <a:t>ik geef nu voor de vijfde keer Geschiedenis van de wiskunde, keuzevak in de master wiskunde en in de educatieve master</a:t>
            </a:r>
          </a:p>
        </p:txBody>
      </p:sp>
      <p:sp>
        <p:nvSpPr>
          <p:cNvPr id="4" name="Title 3">
            <a:extLst>
              <a:ext uri="{FF2B5EF4-FFF2-40B4-BE49-F238E27FC236}">
                <a16:creationId xmlns:a16="http://schemas.microsoft.com/office/drawing/2014/main" id="{764A4C2B-0A19-391A-2C52-5D066CAE815E}"/>
              </a:ext>
            </a:extLst>
          </p:cNvPr>
          <p:cNvSpPr>
            <a:spLocks noGrp="1"/>
          </p:cNvSpPr>
          <p:nvPr>
            <p:ph type="title"/>
          </p:nvPr>
        </p:nvSpPr>
        <p:spPr/>
        <p:txBody>
          <a:bodyPr/>
          <a:lstStyle/>
          <a:p>
            <a:r>
              <a:rPr lang="nl-BE" dirty="0"/>
              <a:t>Kennismaking</a:t>
            </a:r>
          </a:p>
        </p:txBody>
      </p:sp>
    </p:spTree>
    <p:extLst>
      <p:ext uri="{BB962C8B-B14F-4D97-AF65-F5344CB8AC3E}">
        <p14:creationId xmlns:p14="http://schemas.microsoft.com/office/powerpoint/2010/main" val="21509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CE5570-171A-DA04-34D9-10F49A7BD787}"/>
              </a:ext>
            </a:extLst>
          </p:cNvPr>
          <p:cNvSpPr>
            <a:spLocks noGrp="1"/>
          </p:cNvSpPr>
          <p:nvPr>
            <p:ph type="sldNum" sz="quarter" idx="12"/>
          </p:nvPr>
        </p:nvSpPr>
        <p:spPr/>
        <p:txBody>
          <a:bodyPr/>
          <a:lstStyle/>
          <a:p>
            <a:fld id="{0A297500-7527-634B-90F4-69D0994C32B4}" type="slidenum">
              <a:rPr lang="nl-NL" smtClean="0"/>
              <a:pPr/>
              <a:t>20</a:t>
            </a:fld>
            <a:endParaRPr lang="nl-NL" dirty="0"/>
          </a:p>
        </p:txBody>
      </p:sp>
      <p:sp>
        <p:nvSpPr>
          <p:cNvPr id="3" name="Content Placeholder 2">
            <a:extLst>
              <a:ext uri="{FF2B5EF4-FFF2-40B4-BE49-F238E27FC236}">
                <a16:creationId xmlns:a16="http://schemas.microsoft.com/office/drawing/2014/main" id="{3551F035-4EE2-502C-2076-8A7872EA1647}"/>
              </a:ext>
            </a:extLst>
          </p:cNvPr>
          <p:cNvSpPr>
            <a:spLocks noGrp="1"/>
          </p:cNvSpPr>
          <p:nvPr>
            <p:ph sz="quarter" idx="13"/>
          </p:nvPr>
        </p:nvSpPr>
        <p:spPr>
          <a:xfrm>
            <a:off x="129305" y="1291772"/>
            <a:ext cx="4371575" cy="3087187"/>
          </a:xfrm>
        </p:spPr>
        <p:txBody>
          <a:bodyPr>
            <a:normAutofit fontScale="92500" lnSpcReduction="20000"/>
          </a:bodyPr>
          <a:lstStyle/>
          <a:p>
            <a:r>
              <a:rPr lang="nl-BE" dirty="0"/>
              <a:t>tunnel van </a:t>
            </a:r>
            <a:r>
              <a:rPr lang="nl-BE" dirty="0" err="1"/>
              <a:t>Eupalinus</a:t>
            </a:r>
            <a:endParaRPr lang="nl-BE" dirty="0"/>
          </a:p>
          <a:p>
            <a:r>
              <a:rPr lang="nl-BE" dirty="0"/>
              <a:t>ong. </a:t>
            </a:r>
            <a:r>
              <a:rPr lang="nl-BE"/>
              <a:t>550-530 </a:t>
            </a:r>
            <a:r>
              <a:rPr lang="nl-BE" dirty="0"/>
              <a:t>BC</a:t>
            </a:r>
          </a:p>
          <a:p>
            <a:r>
              <a:rPr lang="nl-BE" dirty="0"/>
              <a:t>deel van watertoevoer-systeem voor de stad Samos (eiland voor de Ionische kust)</a:t>
            </a:r>
          </a:p>
          <a:p>
            <a:r>
              <a:rPr lang="nl-BE" dirty="0"/>
              <a:t>over een lengte van ong. 1 km onder een heuvel</a:t>
            </a:r>
          </a:p>
        </p:txBody>
      </p:sp>
      <p:sp>
        <p:nvSpPr>
          <p:cNvPr id="4" name="Title 3">
            <a:extLst>
              <a:ext uri="{FF2B5EF4-FFF2-40B4-BE49-F238E27FC236}">
                <a16:creationId xmlns:a16="http://schemas.microsoft.com/office/drawing/2014/main" id="{390DF4CF-ACE1-23C0-B6B9-5F4D4AF1B44E}"/>
              </a:ext>
            </a:extLst>
          </p:cNvPr>
          <p:cNvSpPr>
            <a:spLocks noGrp="1"/>
          </p:cNvSpPr>
          <p:nvPr>
            <p:ph type="title"/>
          </p:nvPr>
        </p:nvSpPr>
        <p:spPr/>
        <p:txBody>
          <a:bodyPr>
            <a:normAutofit fontScale="90000"/>
          </a:bodyPr>
          <a:lstStyle/>
          <a:p>
            <a:r>
              <a:rPr lang="nl-BE" dirty="0"/>
              <a:t>Ook hier praktische</a:t>
            </a:r>
            <a:br>
              <a:rPr lang="nl-BE" dirty="0"/>
            </a:br>
            <a:r>
              <a:rPr lang="nl-BE" dirty="0"/>
              <a:t>wiskunde …</a:t>
            </a:r>
          </a:p>
        </p:txBody>
      </p:sp>
      <p:pic>
        <p:nvPicPr>
          <p:cNvPr id="6" name="Picture 5">
            <a:extLst>
              <a:ext uri="{FF2B5EF4-FFF2-40B4-BE49-F238E27FC236}">
                <a16:creationId xmlns:a16="http://schemas.microsoft.com/office/drawing/2014/main" id="{CC61D0B5-711E-0CB4-F17F-17914E40B00F}"/>
              </a:ext>
            </a:extLst>
          </p:cNvPr>
          <p:cNvPicPr>
            <a:picLocks noChangeAspect="1"/>
          </p:cNvPicPr>
          <p:nvPr/>
        </p:nvPicPr>
        <p:blipFill>
          <a:blip r:embed="rId2"/>
          <a:stretch>
            <a:fillRect/>
          </a:stretch>
        </p:blipFill>
        <p:spPr>
          <a:xfrm>
            <a:off x="4419600" y="-1"/>
            <a:ext cx="4724399" cy="4484867"/>
          </a:xfrm>
          <a:prstGeom prst="rect">
            <a:avLst/>
          </a:prstGeom>
        </p:spPr>
      </p:pic>
      <p:sp>
        <p:nvSpPr>
          <p:cNvPr id="7" name="Content Placeholder 2">
            <a:extLst>
              <a:ext uri="{FF2B5EF4-FFF2-40B4-BE49-F238E27FC236}">
                <a16:creationId xmlns:a16="http://schemas.microsoft.com/office/drawing/2014/main" id="{FB415185-EAD7-630A-A9F5-A15A337B6C2E}"/>
              </a:ext>
            </a:extLst>
          </p:cNvPr>
          <p:cNvSpPr txBox="1">
            <a:spLocks/>
          </p:cNvSpPr>
          <p:nvPr/>
        </p:nvSpPr>
        <p:spPr>
          <a:xfrm>
            <a:off x="129305" y="4468191"/>
            <a:ext cx="8885390" cy="1739569"/>
          </a:xfrm>
          <a:prstGeom prst="rect">
            <a:avLst/>
          </a:prstGeom>
        </p:spPr>
        <p:txBody>
          <a:bodyPr vert="horz" lIns="91440" tIns="45720" rIns="91440" bIns="45720" rtlCol="0">
            <a:normAutofit fontScale="92500" lnSpcReduction="1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twee teams van werklieden groeven de tunnel vanuit de twee uiteinden</a:t>
            </a:r>
          </a:p>
          <a:p>
            <a:r>
              <a:rPr lang="nl-BE" dirty="0"/>
              <a:t>op te lossen problemen: beide uiteinden op gepaste hoogte, elkaar ontmoeten in het midden, …</a:t>
            </a:r>
          </a:p>
        </p:txBody>
      </p:sp>
    </p:spTree>
    <p:extLst>
      <p:ext uri="{BB962C8B-B14F-4D97-AF65-F5344CB8AC3E}">
        <p14:creationId xmlns:p14="http://schemas.microsoft.com/office/powerpoint/2010/main" val="139049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C9E91C-191D-E47A-3784-77630A582C44}"/>
              </a:ext>
            </a:extLst>
          </p:cNvPr>
          <p:cNvSpPr>
            <a:spLocks noGrp="1"/>
          </p:cNvSpPr>
          <p:nvPr>
            <p:ph type="sldNum" sz="quarter" idx="12"/>
          </p:nvPr>
        </p:nvSpPr>
        <p:spPr/>
        <p:txBody>
          <a:bodyPr/>
          <a:lstStyle/>
          <a:p>
            <a:fld id="{0A297500-7527-634B-90F4-69D0994C32B4}" type="slidenum">
              <a:rPr lang="nl-NL" smtClean="0"/>
              <a:pPr/>
              <a:t>21</a:t>
            </a:fld>
            <a:endParaRPr lang="nl-NL" dirty="0"/>
          </a:p>
        </p:txBody>
      </p:sp>
      <p:sp>
        <p:nvSpPr>
          <p:cNvPr id="3" name="Content Placeholder 2">
            <a:extLst>
              <a:ext uri="{FF2B5EF4-FFF2-40B4-BE49-F238E27FC236}">
                <a16:creationId xmlns:a16="http://schemas.microsoft.com/office/drawing/2014/main" id="{BC37AA64-CFA0-6610-4DF0-962F7889C699}"/>
              </a:ext>
            </a:extLst>
          </p:cNvPr>
          <p:cNvSpPr>
            <a:spLocks noGrp="1"/>
          </p:cNvSpPr>
          <p:nvPr>
            <p:ph sz="quarter" idx="13"/>
          </p:nvPr>
        </p:nvSpPr>
        <p:spPr/>
        <p:txBody>
          <a:bodyPr/>
          <a:lstStyle/>
          <a:p>
            <a:r>
              <a:rPr lang="nl-BE" dirty="0"/>
              <a:t>beter bekend onder wiskundigen</a:t>
            </a:r>
          </a:p>
          <a:p>
            <a:r>
              <a:rPr lang="nl-BE" dirty="0"/>
              <a:t>geassocieerd met Plato (en Aristoteles)</a:t>
            </a:r>
          </a:p>
          <a:p>
            <a:r>
              <a:rPr lang="nl-BE" dirty="0"/>
              <a:t>beschrijven van een perfecte ideeënwereld</a:t>
            </a:r>
          </a:p>
          <a:p>
            <a:r>
              <a:rPr lang="nl-BE" dirty="0"/>
              <a:t>theoretisch, algemeen, abstract, zuiver, aandacht voor de grondslagen, …</a:t>
            </a:r>
          </a:p>
          <a:p>
            <a:r>
              <a:rPr lang="nl-BE" dirty="0"/>
              <a:t>accent op argumenteren en redeneren vanuit een beperkt aantal aannames</a:t>
            </a:r>
          </a:p>
        </p:txBody>
      </p:sp>
      <p:sp>
        <p:nvSpPr>
          <p:cNvPr id="4" name="Title 3">
            <a:extLst>
              <a:ext uri="{FF2B5EF4-FFF2-40B4-BE49-F238E27FC236}">
                <a16:creationId xmlns:a16="http://schemas.microsoft.com/office/drawing/2014/main" id="{A9DBACAF-24D3-7B30-A37D-CEFD8345B302}"/>
              </a:ext>
            </a:extLst>
          </p:cNvPr>
          <p:cNvSpPr>
            <a:spLocks noGrp="1"/>
          </p:cNvSpPr>
          <p:nvPr>
            <p:ph type="title"/>
          </p:nvPr>
        </p:nvSpPr>
        <p:spPr/>
        <p:txBody>
          <a:bodyPr>
            <a:normAutofit fontScale="90000"/>
          </a:bodyPr>
          <a:lstStyle/>
          <a:p>
            <a:r>
              <a:rPr lang="nl-BE" dirty="0"/>
              <a:t>Maar natuurlijk ook een heel andere wiskunde</a:t>
            </a:r>
          </a:p>
        </p:txBody>
      </p:sp>
    </p:spTree>
    <p:extLst>
      <p:ext uri="{BB962C8B-B14F-4D97-AF65-F5344CB8AC3E}">
        <p14:creationId xmlns:p14="http://schemas.microsoft.com/office/powerpoint/2010/main" val="386033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AAE43-8693-4043-A7A0-D12F00E61F8D}"/>
              </a:ext>
            </a:extLst>
          </p:cNvPr>
          <p:cNvSpPr>
            <a:spLocks noGrp="1"/>
          </p:cNvSpPr>
          <p:nvPr>
            <p:ph type="sldNum" sz="quarter" idx="12"/>
          </p:nvPr>
        </p:nvSpPr>
        <p:spPr/>
        <p:txBody>
          <a:bodyPr/>
          <a:lstStyle/>
          <a:p>
            <a:fld id="{0A297500-7527-634B-90F4-69D0994C32B4}" type="slidenum">
              <a:rPr lang="nl-NL" smtClean="0"/>
              <a:pPr/>
              <a:t>22</a:t>
            </a:fld>
            <a:endParaRPr lang="nl-NL" dirty="0"/>
          </a:p>
        </p:txBody>
      </p:sp>
      <p:sp>
        <p:nvSpPr>
          <p:cNvPr id="3" name="Content Placeholder 2">
            <a:extLst>
              <a:ext uri="{FF2B5EF4-FFF2-40B4-BE49-F238E27FC236}">
                <a16:creationId xmlns:a16="http://schemas.microsoft.com/office/drawing/2014/main" id="{E97E3870-D115-479C-96EB-F74CA17BD214}"/>
              </a:ext>
            </a:extLst>
          </p:cNvPr>
          <p:cNvSpPr>
            <a:spLocks noGrp="1"/>
          </p:cNvSpPr>
          <p:nvPr>
            <p:ph sz="quarter" idx="13"/>
          </p:nvPr>
        </p:nvSpPr>
        <p:spPr>
          <a:xfrm>
            <a:off x="129304" y="967561"/>
            <a:ext cx="8885389" cy="5518298"/>
          </a:xfrm>
        </p:spPr>
        <p:txBody>
          <a:bodyPr>
            <a:normAutofit fontScale="70000" lnSpcReduction="20000"/>
          </a:bodyPr>
          <a:lstStyle/>
          <a:p>
            <a:pPr>
              <a:lnSpc>
                <a:spcPct val="120000"/>
              </a:lnSpc>
            </a:pPr>
            <a:r>
              <a:rPr lang="nl-BE" dirty="0"/>
              <a:t>Context</a:t>
            </a:r>
          </a:p>
          <a:p>
            <a:pPr lvl="1">
              <a:lnSpc>
                <a:spcPct val="120000"/>
              </a:lnSpc>
            </a:pPr>
            <a:r>
              <a:rPr lang="nl-BE" dirty="0"/>
              <a:t>323 BC: dood van Alexander de Grote, rijk valt uiteen</a:t>
            </a:r>
          </a:p>
          <a:p>
            <a:pPr lvl="1">
              <a:lnSpc>
                <a:spcPct val="120000"/>
              </a:lnSpc>
            </a:pPr>
            <a:r>
              <a:rPr lang="nl-BE" dirty="0"/>
              <a:t>na ong. 300 BC heerst Ptolemeïsche dynastie over Egypte</a:t>
            </a:r>
          </a:p>
          <a:p>
            <a:pPr lvl="1">
              <a:lnSpc>
                <a:spcPct val="120000"/>
              </a:lnSpc>
            </a:pPr>
            <a:r>
              <a:rPr lang="nl-BE" dirty="0"/>
              <a:t>stad Alexandrië in Egypte wordt centrum van de wiskunde</a:t>
            </a:r>
          </a:p>
          <a:p>
            <a:pPr>
              <a:lnSpc>
                <a:spcPct val="120000"/>
              </a:lnSpc>
            </a:pPr>
            <a:r>
              <a:rPr lang="nl-BE" dirty="0"/>
              <a:t>Euclides, ong. 300 v.Chr.</a:t>
            </a:r>
          </a:p>
          <a:p>
            <a:pPr>
              <a:lnSpc>
                <a:spcPct val="120000"/>
              </a:lnSpc>
            </a:pPr>
            <a:r>
              <a:rPr lang="nl-BE" dirty="0"/>
              <a:t>ook eerdere auteurs schreven Elementen, maar niet bewaard gebleven</a:t>
            </a:r>
          </a:p>
          <a:p>
            <a:pPr>
              <a:lnSpc>
                <a:spcPct val="120000"/>
              </a:lnSpc>
            </a:pPr>
            <a:r>
              <a:rPr lang="nl-BE" dirty="0"/>
              <a:t>niet de verzameling van </a:t>
            </a:r>
            <a:r>
              <a:rPr lang="nl-BE" u="sng" dirty="0"/>
              <a:t>alle</a:t>
            </a:r>
            <a:r>
              <a:rPr lang="nl-BE" dirty="0"/>
              <a:t> tot dan toe gekende wiskunde, wel een inleidend handboek met alle </a:t>
            </a:r>
            <a:r>
              <a:rPr lang="nl-BE" u="sng" dirty="0"/>
              <a:t>elementaire</a:t>
            </a:r>
            <a:r>
              <a:rPr lang="nl-BE" dirty="0"/>
              <a:t> wiskunde</a:t>
            </a:r>
          </a:p>
          <a:p>
            <a:pPr>
              <a:lnSpc>
                <a:spcPct val="120000"/>
              </a:lnSpc>
            </a:pPr>
            <a:r>
              <a:rPr lang="nl-BE" dirty="0"/>
              <a:t>steunde op voorgangers: Pythagoreërs, Hippocrates, Eudoxos, </a:t>
            </a:r>
            <a:r>
              <a:rPr lang="nl-BE" dirty="0" err="1"/>
              <a:t>Theaetetus</a:t>
            </a:r>
            <a:r>
              <a:rPr lang="nl-BE" dirty="0"/>
              <a:t>, ..., maar bevat ook nieuwe kennis</a:t>
            </a:r>
          </a:p>
          <a:p>
            <a:pPr>
              <a:lnSpc>
                <a:spcPct val="120000"/>
              </a:lnSpc>
            </a:pPr>
            <a:r>
              <a:rPr lang="nl-BE" dirty="0"/>
              <a:t>in de traditie van Plato en Aristoteles</a:t>
            </a:r>
          </a:p>
          <a:p>
            <a:pPr>
              <a:lnSpc>
                <a:spcPct val="120000"/>
              </a:lnSpc>
            </a:pPr>
            <a:r>
              <a:rPr lang="nl-BE" dirty="0"/>
              <a:t>systematische opbouw van de behandelde kennis</a:t>
            </a:r>
          </a:p>
          <a:p>
            <a:pPr>
              <a:lnSpc>
                <a:spcPct val="120000"/>
              </a:lnSpc>
            </a:pPr>
            <a:endParaRPr lang="nl-BE" dirty="0"/>
          </a:p>
        </p:txBody>
      </p:sp>
      <p:sp>
        <p:nvSpPr>
          <p:cNvPr id="4" name="Title 3">
            <a:extLst>
              <a:ext uri="{FF2B5EF4-FFF2-40B4-BE49-F238E27FC236}">
                <a16:creationId xmlns:a16="http://schemas.microsoft.com/office/drawing/2014/main" id="{20F5AB97-16E5-4CE9-B995-2D7FD10B5D56}"/>
              </a:ext>
            </a:extLst>
          </p:cNvPr>
          <p:cNvSpPr>
            <a:spLocks noGrp="1"/>
          </p:cNvSpPr>
          <p:nvPr>
            <p:ph type="title"/>
          </p:nvPr>
        </p:nvSpPr>
        <p:spPr/>
        <p:txBody>
          <a:bodyPr>
            <a:normAutofit/>
          </a:bodyPr>
          <a:lstStyle/>
          <a:p>
            <a:r>
              <a:rPr lang="nl-BE" dirty="0"/>
              <a:t>De Elementen van Euclides</a:t>
            </a:r>
          </a:p>
        </p:txBody>
      </p:sp>
      <p:pic>
        <p:nvPicPr>
          <p:cNvPr id="5" name="Picture 4" descr="A statue of a bearded person&#10;&#10;Description automatically generated with medium confidence">
            <a:hlinkClick r:id="rId2"/>
            <a:extLst>
              <a:ext uri="{FF2B5EF4-FFF2-40B4-BE49-F238E27FC236}">
                <a16:creationId xmlns:a16="http://schemas.microsoft.com/office/drawing/2014/main" id="{59819CAF-6AF8-BAC7-288E-0906AFFC4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244" y="1"/>
            <a:ext cx="2016756" cy="3125972"/>
          </a:xfrm>
          <a:prstGeom prst="rect">
            <a:avLst/>
          </a:prstGeom>
        </p:spPr>
      </p:pic>
    </p:spTree>
    <p:extLst>
      <p:ext uri="{BB962C8B-B14F-4D97-AF65-F5344CB8AC3E}">
        <p14:creationId xmlns:p14="http://schemas.microsoft.com/office/powerpoint/2010/main" val="10671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7A382-F242-4979-929E-767D267A982B}"/>
              </a:ext>
            </a:extLst>
          </p:cNvPr>
          <p:cNvSpPr>
            <a:spLocks noGrp="1"/>
          </p:cNvSpPr>
          <p:nvPr>
            <p:ph type="sldNum" sz="quarter" idx="12"/>
          </p:nvPr>
        </p:nvSpPr>
        <p:spPr/>
        <p:txBody>
          <a:bodyPr/>
          <a:lstStyle/>
          <a:p>
            <a:fld id="{0A297500-7527-634B-90F4-69D0994C32B4}" type="slidenum">
              <a:rPr lang="nl-NL" smtClean="0"/>
              <a:pPr/>
              <a:t>23</a:t>
            </a:fld>
            <a:endParaRPr lang="nl-NL" dirty="0"/>
          </a:p>
        </p:txBody>
      </p:sp>
      <p:sp>
        <p:nvSpPr>
          <p:cNvPr id="3" name="Content Placeholder 2">
            <a:extLst>
              <a:ext uri="{FF2B5EF4-FFF2-40B4-BE49-F238E27FC236}">
                <a16:creationId xmlns:a16="http://schemas.microsoft.com/office/drawing/2014/main" id="{766FF654-E5F1-46B3-BF94-9FDFE6E7FAB2}"/>
              </a:ext>
            </a:extLst>
          </p:cNvPr>
          <p:cNvSpPr>
            <a:spLocks noGrp="1"/>
          </p:cNvSpPr>
          <p:nvPr>
            <p:ph sz="quarter" idx="13"/>
          </p:nvPr>
        </p:nvSpPr>
        <p:spPr>
          <a:xfrm>
            <a:off x="129305" y="1291772"/>
            <a:ext cx="6460276" cy="4874685"/>
          </a:xfrm>
        </p:spPr>
        <p:txBody>
          <a:bodyPr>
            <a:normAutofit fontScale="85000" lnSpcReduction="10000"/>
          </a:bodyPr>
          <a:lstStyle/>
          <a:p>
            <a:r>
              <a:rPr lang="nl-BE" dirty="0"/>
              <a:t>aanvankelijk op papyrus</a:t>
            </a:r>
          </a:p>
          <a:p>
            <a:r>
              <a:rPr lang="nl-BE" dirty="0"/>
              <a:t>veel werken zijn helemaal verloren gegaan</a:t>
            </a:r>
          </a:p>
          <a:p>
            <a:r>
              <a:rPr lang="nl-BE" dirty="0"/>
              <a:t>De Elementen van Euclides zijn via kopieën, kopieën van kopieën, … blijven bestaan</a:t>
            </a:r>
          </a:p>
          <a:p>
            <a:r>
              <a:rPr lang="nl-BE" dirty="0"/>
              <a:t>klein stukje kopie via papyrus Oxyrhynchus uit ong. 100 AD, ontdekt rond 1900</a:t>
            </a:r>
          </a:p>
          <a:p>
            <a:r>
              <a:rPr lang="nl-BE" dirty="0"/>
              <a:t>bij het kopiëren werden fouten gemaakt / aanvullingen gemaakt / vereenvoudigingen doorgevoerd / ‘verbeteringen’ aangebracht / …</a:t>
            </a:r>
          </a:p>
          <a:p>
            <a:r>
              <a:rPr lang="nl-BE" dirty="0"/>
              <a:t>een heel aparte editie: Byrne, 1847</a:t>
            </a:r>
          </a:p>
        </p:txBody>
      </p:sp>
      <p:sp>
        <p:nvSpPr>
          <p:cNvPr id="4" name="Title 3">
            <a:extLst>
              <a:ext uri="{FF2B5EF4-FFF2-40B4-BE49-F238E27FC236}">
                <a16:creationId xmlns:a16="http://schemas.microsoft.com/office/drawing/2014/main" id="{ECEACB69-8E5B-44B5-8950-6D1620BC61A2}"/>
              </a:ext>
            </a:extLst>
          </p:cNvPr>
          <p:cNvSpPr>
            <a:spLocks noGrp="1"/>
          </p:cNvSpPr>
          <p:nvPr>
            <p:ph type="title"/>
          </p:nvPr>
        </p:nvSpPr>
        <p:spPr/>
        <p:txBody>
          <a:bodyPr>
            <a:normAutofit fontScale="90000"/>
          </a:bodyPr>
          <a:lstStyle/>
          <a:p>
            <a:r>
              <a:rPr lang="nl-BE" dirty="0"/>
              <a:t>Hoe kennen we de Griekse</a:t>
            </a:r>
            <a:br>
              <a:rPr lang="nl-BE" dirty="0"/>
            </a:br>
            <a:r>
              <a:rPr lang="nl-BE" dirty="0"/>
              <a:t>wiskunde?</a:t>
            </a:r>
          </a:p>
        </p:txBody>
      </p:sp>
      <p:pic>
        <p:nvPicPr>
          <p:cNvPr id="5" name="Picture 6" descr="A picture containing text, building material&#10;&#10;Description automatically generated">
            <a:hlinkClick r:id="rId2"/>
            <a:extLst>
              <a:ext uri="{FF2B5EF4-FFF2-40B4-BE49-F238E27FC236}">
                <a16:creationId xmlns:a16="http://schemas.microsoft.com/office/drawing/2014/main" id="{E596B883-8036-10DC-C84E-D12E6C1FB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880" y="1"/>
            <a:ext cx="2463120" cy="1500554"/>
          </a:xfrm>
          <a:prstGeom prst="rect">
            <a:avLst/>
          </a:prstGeom>
        </p:spPr>
      </p:pic>
      <p:pic>
        <p:nvPicPr>
          <p:cNvPr id="6" name="Picture 7" descr="Diagram&#10;&#10;Description automatically generated">
            <a:hlinkClick r:id="rId4"/>
            <a:extLst>
              <a:ext uri="{FF2B5EF4-FFF2-40B4-BE49-F238E27FC236}">
                <a16:creationId xmlns:a16="http://schemas.microsoft.com/office/drawing/2014/main" id="{39FC16E2-6926-780D-8748-B2A81E4DF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582" y="1500554"/>
            <a:ext cx="2554417" cy="5332345"/>
          </a:xfrm>
          <a:prstGeom prst="rect">
            <a:avLst/>
          </a:prstGeom>
        </p:spPr>
      </p:pic>
    </p:spTree>
    <p:extLst>
      <p:ext uri="{BB962C8B-B14F-4D97-AF65-F5344CB8AC3E}">
        <p14:creationId xmlns:p14="http://schemas.microsoft.com/office/powerpoint/2010/main" val="11428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blinds(horizontal)">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7B36D-9209-4BC8-92CC-65B8282055A6}"/>
              </a:ext>
            </a:extLst>
          </p:cNvPr>
          <p:cNvSpPr>
            <a:spLocks noGrp="1"/>
          </p:cNvSpPr>
          <p:nvPr>
            <p:ph type="sldNum" sz="quarter" idx="12"/>
          </p:nvPr>
        </p:nvSpPr>
        <p:spPr/>
        <p:txBody>
          <a:bodyPr/>
          <a:lstStyle/>
          <a:p>
            <a:fld id="{0A297500-7527-634B-90F4-69D0994C32B4}" type="slidenum">
              <a:rPr lang="nl-NL" smtClean="0"/>
              <a:pPr/>
              <a:t>24</a:t>
            </a:fld>
            <a:endParaRPr lang="nl-NL" dirty="0"/>
          </a:p>
        </p:txBody>
      </p:sp>
      <p:sp>
        <p:nvSpPr>
          <p:cNvPr id="3" name="Content Placeholder 2">
            <a:extLst>
              <a:ext uri="{FF2B5EF4-FFF2-40B4-BE49-F238E27FC236}">
                <a16:creationId xmlns:a16="http://schemas.microsoft.com/office/drawing/2014/main" id="{A960C36D-C349-4DE2-BA1E-1F524672B971}"/>
              </a:ext>
            </a:extLst>
          </p:cNvPr>
          <p:cNvSpPr>
            <a:spLocks noGrp="1"/>
          </p:cNvSpPr>
          <p:nvPr>
            <p:ph sz="quarter" idx="13"/>
          </p:nvPr>
        </p:nvSpPr>
        <p:spPr/>
        <p:txBody>
          <a:bodyPr>
            <a:normAutofit fontScale="85000" lnSpcReduction="20000"/>
          </a:bodyPr>
          <a:lstStyle/>
          <a:p>
            <a:r>
              <a:rPr lang="nl-BE" dirty="0"/>
              <a:t>23 definities</a:t>
            </a:r>
          </a:p>
          <a:p>
            <a:pPr lvl="1"/>
            <a:r>
              <a:rPr lang="nl-BE" dirty="0"/>
              <a:t>bv. “Een rechte is lengte zonder breedte” …</a:t>
            </a:r>
          </a:p>
          <a:p>
            <a:r>
              <a:rPr lang="nl-BE" dirty="0"/>
              <a:t>5 postulaten</a:t>
            </a:r>
          </a:p>
          <a:p>
            <a:pPr lvl="1"/>
            <a:r>
              <a:rPr lang="nl-BE" dirty="0"/>
              <a:t>bv. “Het is mogelijk een rechte lijn te trekken van een punt tot een ander punt.” …</a:t>
            </a:r>
          </a:p>
          <a:p>
            <a:r>
              <a:rPr lang="nl-BE" dirty="0"/>
              <a:t>5 axioma’s</a:t>
            </a:r>
          </a:p>
          <a:p>
            <a:pPr lvl="1"/>
            <a:r>
              <a:rPr lang="nl-BE" dirty="0"/>
              <a:t>bv. “Dingen die gelijk zijn aan een derde, zijn ook onderling gelijk.” …</a:t>
            </a:r>
          </a:p>
          <a:p>
            <a:r>
              <a:rPr lang="nl-BE" dirty="0"/>
              <a:t>axioma’s in de huidige betekenis komen eerder overeen met de postulaten van Euclides i.p.v. met zijn axioma’s</a:t>
            </a:r>
          </a:p>
          <a:p>
            <a:r>
              <a:rPr lang="nl-BE" dirty="0"/>
              <a:t>de definities zijn geen definities in de huidige betekenis; in feite basisbegrippen die juist </a:t>
            </a:r>
            <a:r>
              <a:rPr lang="nl-BE" u="sng" dirty="0"/>
              <a:t>on</a:t>
            </a:r>
            <a:r>
              <a:rPr lang="nl-BE" dirty="0"/>
              <a:t>gedefinieerd blijven (net zoals je postulaten/ axioma’s kunt zien als onbewezen eigenschappen)</a:t>
            </a:r>
          </a:p>
        </p:txBody>
      </p:sp>
      <p:sp>
        <p:nvSpPr>
          <p:cNvPr id="4" name="Title 3">
            <a:extLst>
              <a:ext uri="{FF2B5EF4-FFF2-40B4-BE49-F238E27FC236}">
                <a16:creationId xmlns:a16="http://schemas.microsoft.com/office/drawing/2014/main" id="{AF78CE69-97F3-4EFC-9CC5-9C53F53608E1}"/>
              </a:ext>
            </a:extLst>
          </p:cNvPr>
          <p:cNvSpPr>
            <a:spLocks noGrp="1"/>
          </p:cNvSpPr>
          <p:nvPr>
            <p:ph type="title"/>
          </p:nvPr>
        </p:nvSpPr>
        <p:spPr/>
        <p:txBody>
          <a:bodyPr/>
          <a:lstStyle/>
          <a:p>
            <a:r>
              <a:rPr lang="nl-BE" dirty="0"/>
              <a:t>De start</a:t>
            </a:r>
          </a:p>
        </p:txBody>
      </p:sp>
    </p:spTree>
    <p:extLst>
      <p:ext uri="{BB962C8B-B14F-4D97-AF65-F5344CB8AC3E}">
        <p14:creationId xmlns:p14="http://schemas.microsoft.com/office/powerpoint/2010/main" val="27244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7EFAF-914E-42C1-8302-7900697E162A}"/>
              </a:ext>
            </a:extLst>
          </p:cNvPr>
          <p:cNvSpPr>
            <a:spLocks noGrp="1"/>
          </p:cNvSpPr>
          <p:nvPr>
            <p:ph type="sldNum" sz="quarter" idx="12"/>
          </p:nvPr>
        </p:nvSpPr>
        <p:spPr/>
        <p:txBody>
          <a:bodyPr/>
          <a:lstStyle/>
          <a:p>
            <a:fld id="{0A297500-7527-634B-90F4-69D0994C32B4}" type="slidenum">
              <a:rPr lang="nl-NL" smtClean="0"/>
              <a:pPr/>
              <a:t>25</a:t>
            </a:fld>
            <a:endParaRPr lang="nl-NL" dirty="0"/>
          </a:p>
        </p:txBody>
      </p:sp>
      <p:sp>
        <p:nvSpPr>
          <p:cNvPr id="4" name="Title 3">
            <a:extLst>
              <a:ext uri="{FF2B5EF4-FFF2-40B4-BE49-F238E27FC236}">
                <a16:creationId xmlns:a16="http://schemas.microsoft.com/office/drawing/2014/main" id="{AFC56DEC-EE86-4F5E-96E9-64D44E80A21F}"/>
              </a:ext>
            </a:extLst>
          </p:cNvPr>
          <p:cNvSpPr>
            <a:spLocks noGrp="1"/>
          </p:cNvSpPr>
          <p:nvPr>
            <p:ph type="title"/>
          </p:nvPr>
        </p:nvSpPr>
        <p:spPr/>
        <p:txBody>
          <a:bodyPr>
            <a:normAutofit/>
          </a:bodyPr>
          <a:lstStyle/>
          <a:p>
            <a:r>
              <a:rPr lang="nl-BE" dirty="0"/>
              <a:t>Derde postulaat</a:t>
            </a:r>
          </a:p>
        </p:txBody>
      </p:sp>
      <p:pic>
        <p:nvPicPr>
          <p:cNvPr id="2050" name="Picture 2">
            <a:extLst>
              <a:ext uri="{FF2B5EF4-FFF2-40B4-BE49-F238E27FC236}">
                <a16:creationId xmlns:a16="http://schemas.microsoft.com/office/drawing/2014/main" id="{E1EF90E7-7352-4746-ADEB-35889AF8E1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7859" y="1720376"/>
            <a:ext cx="4396141" cy="51376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F01640-C8A5-4424-9D28-A2C509224CF9}"/>
              </a:ext>
            </a:extLst>
          </p:cNvPr>
          <p:cNvSpPr>
            <a:spLocks noGrp="1"/>
          </p:cNvSpPr>
          <p:nvPr>
            <p:ph sz="quarter" idx="13"/>
          </p:nvPr>
        </p:nvSpPr>
        <p:spPr>
          <a:xfrm>
            <a:off x="129303" y="1291772"/>
            <a:ext cx="4944141" cy="4874685"/>
          </a:xfrm>
        </p:spPr>
        <p:txBody>
          <a:bodyPr>
            <a:normAutofit fontScale="70000" lnSpcReduction="20000"/>
          </a:bodyPr>
          <a:lstStyle/>
          <a:p>
            <a:r>
              <a:rPr lang="nl-BE" sz="2800" dirty="0"/>
              <a:t>“Het is mogelijk een cirkel te construeren met een gegeven middelpunt en een gegeven straal.”</a:t>
            </a:r>
          </a:p>
          <a:p>
            <a:pPr lvl="1"/>
            <a:r>
              <a:rPr lang="nl-BE" dirty="0"/>
              <a:t>ruime interpretatie: cirkel met middelpunt A en straal BC</a:t>
            </a:r>
          </a:p>
          <a:p>
            <a:pPr lvl="1"/>
            <a:r>
              <a:rPr lang="nl-BE" dirty="0"/>
              <a:t>strikte interpretatie: cirkel met middelpunt A en straal AH</a:t>
            </a:r>
          </a:p>
          <a:p>
            <a:r>
              <a:rPr lang="nl-BE" dirty="0"/>
              <a:t>Propositie 2 uit boek 1: ‘strikt’ impliceert ‘ruim’</a:t>
            </a:r>
          </a:p>
          <a:p>
            <a:pPr lvl="1"/>
            <a:r>
              <a:rPr lang="nl-BE" dirty="0"/>
              <a:t>gegeven punt A en lijnstuk BC</a:t>
            </a:r>
          </a:p>
          <a:p>
            <a:pPr lvl="1"/>
            <a:r>
              <a:rPr lang="nl-BE" dirty="0"/>
              <a:t>construeer gelijkzijdige driehoek ABD via bruine en groene cirkel (Propositie 1!)</a:t>
            </a:r>
          </a:p>
          <a:p>
            <a:pPr lvl="1"/>
            <a:r>
              <a:rPr lang="nl-BE" dirty="0"/>
              <a:t>verleng zijdes DA en DB</a:t>
            </a:r>
          </a:p>
          <a:p>
            <a:pPr lvl="1"/>
            <a:r>
              <a:rPr lang="nl-BE" dirty="0"/>
              <a:t>breng BC over naar BG via rode cirkel</a:t>
            </a:r>
          </a:p>
          <a:p>
            <a:pPr lvl="1"/>
            <a:r>
              <a:rPr lang="nl-BE" dirty="0"/>
              <a:t>breng DG over naar DH via blauwe cirkel</a:t>
            </a:r>
          </a:p>
          <a:p>
            <a:pPr lvl="1"/>
            <a:r>
              <a:rPr lang="nl-BE" dirty="0"/>
              <a:t>AH is even lang als BC</a:t>
            </a:r>
          </a:p>
          <a:p>
            <a:endParaRPr lang="nl-BE" dirty="0"/>
          </a:p>
        </p:txBody>
      </p:sp>
      <p:pic>
        <p:nvPicPr>
          <p:cNvPr id="2056" name="Picture 8">
            <a:extLst>
              <a:ext uri="{FF2B5EF4-FFF2-40B4-BE49-F238E27FC236}">
                <a16:creationId xmlns:a16="http://schemas.microsoft.com/office/drawing/2014/main" id="{1FE42C08-A911-4DFE-B772-120600C9A2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66" t="9385" r="4551" b="8475"/>
          <a:stretch/>
        </p:blipFill>
        <p:spPr bwMode="auto">
          <a:xfrm>
            <a:off x="5747634" y="167144"/>
            <a:ext cx="2396590" cy="1437950"/>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3">
            <a:extLst>
              <a:ext uri="{FF2B5EF4-FFF2-40B4-BE49-F238E27FC236}">
                <a16:creationId xmlns:a16="http://schemas.microsoft.com/office/drawing/2014/main" id="{3DC81D2E-43F8-4018-96F9-2B7AEBFE1E7A}"/>
              </a:ext>
            </a:extLst>
          </p:cNvPr>
          <p:cNvSpPr/>
          <p:nvPr/>
        </p:nvSpPr>
        <p:spPr>
          <a:xfrm>
            <a:off x="425860" y="3918772"/>
            <a:ext cx="4396141" cy="2109944"/>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544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E5E65-D0A7-129D-8B1B-5E56D20EE7BE}"/>
              </a:ext>
            </a:extLst>
          </p:cNvPr>
          <p:cNvSpPr>
            <a:spLocks noGrp="1"/>
          </p:cNvSpPr>
          <p:nvPr>
            <p:ph type="sldNum" sz="quarter" idx="12"/>
          </p:nvPr>
        </p:nvSpPr>
        <p:spPr/>
        <p:txBody>
          <a:bodyPr/>
          <a:lstStyle/>
          <a:p>
            <a:fld id="{0A297500-7527-634B-90F4-69D0994C32B4}" type="slidenum">
              <a:rPr lang="nl-NL" smtClean="0"/>
              <a:pPr/>
              <a:t>26</a:t>
            </a:fld>
            <a:endParaRPr lang="nl-NL" dirty="0"/>
          </a:p>
        </p:txBody>
      </p:sp>
      <p:sp>
        <p:nvSpPr>
          <p:cNvPr id="3" name="Content Placeholder 2">
            <a:extLst>
              <a:ext uri="{FF2B5EF4-FFF2-40B4-BE49-F238E27FC236}">
                <a16:creationId xmlns:a16="http://schemas.microsoft.com/office/drawing/2014/main" id="{43D7A845-AC46-5320-CCDD-75B54821614F}"/>
              </a:ext>
            </a:extLst>
          </p:cNvPr>
          <p:cNvSpPr>
            <a:spLocks noGrp="1"/>
          </p:cNvSpPr>
          <p:nvPr>
            <p:ph sz="quarter" idx="13"/>
          </p:nvPr>
        </p:nvSpPr>
        <p:spPr/>
        <p:txBody>
          <a:bodyPr/>
          <a:lstStyle/>
          <a:p>
            <a:pPr marL="0" indent="0">
              <a:buNone/>
            </a:pPr>
            <a:r>
              <a:rPr lang="nl-BE" dirty="0"/>
              <a:t>kennismaken met de manier waarop de Oude Grieken aan wiskunde deden, bijvoorbeeld door iets te laten zien uit De Elementen van Euclides, kan voor leerlingen een kennismaking zijn met een manier om aan wiskunde te doen die tegenwoordig minder nadruk krijgt</a:t>
            </a:r>
          </a:p>
          <a:p>
            <a:endParaRPr lang="nl-BE" dirty="0"/>
          </a:p>
        </p:txBody>
      </p:sp>
      <p:sp>
        <p:nvSpPr>
          <p:cNvPr id="4" name="Title 3">
            <a:extLst>
              <a:ext uri="{FF2B5EF4-FFF2-40B4-BE49-F238E27FC236}">
                <a16:creationId xmlns:a16="http://schemas.microsoft.com/office/drawing/2014/main" id="{A2F5CE42-DD23-8364-3B9E-EF0380B2D0F4}"/>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66712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AC63-5CBD-C33E-ECA9-41D0C6D0E14C}"/>
              </a:ext>
            </a:extLst>
          </p:cNvPr>
          <p:cNvSpPr>
            <a:spLocks noGrp="1"/>
          </p:cNvSpPr>
          <p:nvPr>
            <p:ph type="title"/>
          </p:nvPr>
        </p:nvSpPr>
        <p:spPr/>
        <p:txBody>
          <a:bodyPr/>
          <a:lstStyle/>
          <a:p>
            <a:r>
              <a:rPr lang="nl-BE" dirty="0"/>
              <a:t>De stelling van Pythagoras: Griekenland, China en India</a:t>
            </a:r>
          </a:p>
        </p:txBody>
      </p:sp>
      <p:sp>
        <p:nvSpPr>
          <p:cNvPr id="3" name="Text Placeholder 2">
            <a:extLst>
              <a:ext uri="{FF2B5EF4-FFF2-40B4-BE49-F238E27FC236}">
                <a16:creationId xmlns:a16="http://schemas.microsoft.com/office/drawing/2014/main" id="{FE2BC2AE-30FD-1E68-CD3B-5E13ABCD098F}"/>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158AF3CF-309C-E2F4-230A-492017645047}"/>
              </a:ext>
            </a:extLst>
          </p:cNvPr>
          <p:cNvSpPr>
            <a:spLocks noGrp="1"/>
          </p:cNvSpPr>
          <p:nvPr>
            <p:ph type="sldNum" sz="quarter" idx="17"/>
          </p:nvPr>
        </p:nvSpPr>
        <p:spPr/>
        <p:txBody>
          <a:bodyPr/>
          <a:lstStyle/>
          <a:p>
            <a:fld id="{0A297500-7527-634B-90F4-69D0994C32B4}" type="slidenum">
              <a:rPr lang="nl-NL" smtClean="0"/>
              <a:pPr/>
              <a:t>27</a:t>
            </a:fld>
            <a:endParaRPr lang="nl-NL" dirty="0"/>
          </a:p>
        </p:txBody>
      </p:sp>
    </p:spTree>
    <p:extLst>
      <p:ext uri="{BB962C8B-B14F-4D97-AF65-F5344CB8AC3E}">
        <p14:creationId xmlns:p14="http://schemas.microsoft.com/office/powerpoint/2010/main" val="14799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D85C6-156C-493F-B3D7-06FA0CC20852}"/>
              </a:ext>
            </a:extLst>
          </p:cNvPr>
          <p:cNvSpPr>
            <a:spLocks noGrp="1"/>
          </p:cNvSpPr>
          <p:nvPr>
            <p:ph type="sldNum" sz="quarter" idx="12"/>
          </p:nvPr>
        </p:nvSpPr>
        <p:spPr/>
        <p:txBody>
          <a:bodyPr/>
          <a:lstStyle/>
          <a:p>
            <a:fld id="{0A297500-7527-634B-90F4-69D0994C32B4}" type="slidenum">
              <a:rPr lang="nl-NL" smtClean="0"/>
              <a:pPr/>
              <a:t>28</a:t>
            </a:fld>
            <a:endParaRPr lang="nl-NL" dirty="0"/>
          </a:p>
        </p:txBody>
      </p:sp>
      <p:pic>
        <p:nvPicPr>
          <p:cNvPr id="6" name="Picture 5">
            <a:extLst>
              <a:ext uri="{FF2B5EF4-FFF2-40B4-BE49-F238E27FC236}">
                <a16:creationId xmlns:a16="http://schemas.microsoft.com/office/drawing/2014/main" id="{E51FC223-8A8E-4F66-A606-C14943F4C5CC}"/>
              </a:ext>
            </a:extLst>
          </p:cNvPr>
          <p:cNvPicPr>
            <a:picLocks noChangeAspect="1"/>
          </p:cNvPicPr>
          <p:nvPr/>
        </p:nvPicPr>
        <p:blipFill>
          <a:blip r:embed="rId2"/>
          <a:stretch>
            <a:fillRect/>
          </a:stretch>
        </p:blipFill>
        <p:spPr>
          <a:xfrm>
            <a:off x="5260369" y="1017132"/>
            <a:ext cx="3883631" cy="5034317"/>
          </a:xfrm>
          <a:prstGeom prst="rect">
            <a:avLst/>
          </a:prstGeom>
        </p:spPr>
      </p:pic>
      <p:sp>
        <p:nvSpPr>
          <p:cNvPr id="3" name="Content Placeholder 2">
            <a:extLst>
              <a:ext uri="{FF2B5EF4-FFF2-40B4-BE49-F238E27FC236}">
                <a16:creationId xmlns:a16="http://schemas.microsoft.com/office/drawing/2014/main" id="{474D79C3-39DE-4CD3-8EF5-641264C74D88}"/>
              </a:ext>
            </a:extLst>
          </p:cNvPr>
          <p:cNvSpPr>
            <a:spLocks noGrp="1"/>
          </p:cNvSpPr>
          <p:nvPr>
            <p:ph sz="quarter" idx="13"/>
          </p:nvPr>
        </p:nvSpPr>
        <p:spPr>
          <a:xfrm>
            <a:off x="129305" y="1291772"/>
            <a:ext cx="4147727" cy="4874685"/>
          </a:xfrm>
        </p:spPr>
        <p:txBody>
          <a:bodyPr>
            <a:normAutofit/>
          </a:bodyPr>
          <a:lstStyle/>
          <a:p>
            <a:r>
              <a:rPr lang="nl-BE" dirty="0"/>
              <a:t>(rechtstreekse) stelling van Pythagoras</a:t>
            </a:r>
          </a:p>
          <a:p>
            <a:r>
              <a:rPr lang="nl-BE" dirty="0"/>
              <a:t>opp. AFGC</a:t>
            </a:r>
          </a:p>
          <a:p>
            <a:pPr marL="288000" lvl="1" indent="0">
              <a:buNone/>
            </a:pPr>
            <a:r>
              <a:rPr lang="nl-BE" dirty="0"/>
              <a:t>= 2 maal opp. AFB</a:t>
            </a:r>
          </a:p>
          <a:p>
            <a:pPr marL="864000" lvl="3" indent="0">
              <a:buNone/>
            </a:pPr>
            <a:r>
              <a:rPr lang="nl-BE" dirty="0"/>
              <a:t>(basis AF, hoogte AC)</a:t>
            </a:r>
          </a:p>
          <a:p>
            <a:pPr marL="288000" lvl="1" indent="0">
              <a:buNone/>
            </a:pPr>
            <a:r>
              <a:rPr lang="nl-BE" dirty="0"/>
              <a:t>= 2 maal opp. ACD</a:t>
            </a:r>
          </a:p>
          <a:p>
            <a:pPr marL="864000" lvl="3" indent="0">
              <a:buNone/>
            </a:pPr>
            <a:r>
              <a:rPr lang="nl-BE" dirty="0"/>
              <a:t>(roteer rond A)</a:t>
            </a:r>
          </a:p>
          <a:p>
            <a:pPr marL="288000" lvl="1" indent="0">
              <a:buNone/>
            </a:pPr>
            <a:r>
              <a:rPr lang="nl-BE" dirty="0"/>
              <a:t>= opp. rechthoek ADL</a:t>
            </a:r>
          </a:p>
          <a:p>
            <a:pPr marL="864000" lvl="3" indent="0">
              <a:buNone/>
            </a:pPr>
            <a:r>
              <a:rPr lang="nl-BE" dirty="0"/>
              <a:t>(basis AD, hoogte DL)</a:t>
            </a:r>
          </a:p>
          <a:p>
            <a:r>
              <a:rPr lang="nl-BE" dirty="0"/>
              <a:t>…</a:t>
            </a:r>
          </a:p>
        </p:txBody>
      </p:sp>
      <p:sp>
        <p:nvSpPr>
          <p:cNvPr id="4" name="Title 3">
            <a:extLst>
              <a:ext uri="{FF2B5EF4-FFF2-40B4-BE49-F238E27FC236}">
                <a16:creationId xmlns:a16="http://schemas.microsoft.com/office/drawing/2014/main" id="{AC629711-91F6-4C18-9927-9284EDA8EB3A}"/>
              </a:ext>
            </a:extLst>
          </p:cNvPr>
          <p:cNvSpPr>
            <a:spLocks noGrp="1"/>
          </p:cNvSpPr>
          <p:nvPr>
            <p:ph type="title"/>
          </p:nvPr>
        </p:nvSpPr>
        <p:spPr/>
        <p:txBody>
          <a:bodyPr>
            <a:normAutofit/>
          </a:bodyPr>
          <a:lstStyle/>
          <a:p>
            <a:r>
              <a:rPr lang="nl-BE" dirty="0"/>
              <a:t>De Elementen Boek 1 Propositie 47</a:t>
            </a:r>
          </a:p>
        </p:txBody>
      </p:sp>
      <p:sp>
        <p:nvSpPr>
          <p:cNvPr id="7" name="Rechthoek 3">
            <a:extLst>
              <a:ext uri="{FF2B5EF4-FFF2-40B4-BE49-F238E27FC236}">
                <a16:creationId xmlns:a16="http://schemas.microsoft.com/office/drawing/2014/main" id="{EF9BAD80-2019-42C1-B439-E61D0B13D919}"/>
              </a:ext>
            </a:extLst>
          </p:cNvPr>
          <p:cNvSpPr/>
          <p:nvPr/>
        </p:nvSpPr>
        <p:spPr>
          <a:xfrm>
            <a:off x="672994" y="3325298"/>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3">
            <a:extLst>
              <a:ext uri="{FF2B5EF4-FFF2-40B4-BE49-F238E27FC236}">
                <a16:creationId xmlns:a16="http://schemas.microsoft.com/office/drawing/2014/main" id="{5822967E-6E4C-4552-92A1-73B59D18A7AB}"/>
              </a:ext>
            </a:extLst>
          </p:cNvPr>
          <p:cNvSpPr/>
          <p:nvPr/>
        </p:nvSpPr>
        <p:spPr>
          <a:xfrm>
            <a:off x="672993" y="4186994"/>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CAA26392-E1F1-41D1-8E7A-48748FB08748}"/>
              </a:ext>
            </a:extLst>
          </p:cNvPr>
          <p:cNvSpPr/>
          <p:nvPr/>
        </p:nvSpPr>
        <p:spPr>
          <a:xfrm>
            <a:off x="672993" y="5038416"/>
            <a:ext cx="4396141" cy="37999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53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B18E3-A1B7-EFF8-B57C-12F5A818FE6B}"/>
              </a:ext>
            </a:extLst>
          </p:cNvPr>
          <p:cNvSpPr>
            <a:spLocks noGrp="1"/>
          </p:cNvSpPr>
          <p:nvPr>
            <p:ph type="sldNum" sz="quarter" idx="12"/>
          </p:nvPr>
        </p:nvSpPr>
        <p:spPr/>
        <p:txBody>
          <a:bodyPr/>
          <a:lstStyle/>
          <a:p>
            <a:fld id="{0A297500-7527-634B-90F4-69D0994C32B4}" type="slidenum">
              <a:rPr lang="nl-NL" smtClean="0"/>
              <a:pPr/>
              <a:t>29</a:t>
            </a:fld>
            <a:endParaRPr lang="nl-NL" dirty="0"/>
          </a:p>
        </p:txBody>
      </p:sp>
      <p:sp>
        <p:nvSpPr>
          <p:cNvPr id="3" name="Content Placeholder 2">
            <a:extLst>
              <a:ext uri="{FF2B5EF4-FFF2-40B4-BE49-F238E27FC236}">
                <a16:creationId xmlns:a16="http://schemas.microsoft.com/office/drawing/2014/main" id="{D656BE24-874C-1197-736B-7A4C02D2779E}"/>
              </a:ext>
            </a:extLst>
          </p:cNvPr>
          <p:cNvSpPr>
            <a:spLocks noGrp="1"/>
          </p:cNvSpPr>
          <p:nvPr>
            <p:ph sz="quarter" idx="13"/>
          </p:nvPr>
        </p:nvSpPr>
        <p:spPr>
          <a:xfrm>
            <a:off x="129305" y="1043354"/>
            <a:ext cx="4697876" cy="2305903"/>
          </a:xfrm>
        </p:spPr>
        <p:txBody>
          <a:bodyPr>
            <a:normAutofit fontScale="70000" lnSpcReduction="20000"/>
          </a:bodyPr>
          <a:lstStyle/>
          <a:p>
            <a:pPr>
              <a:lnSpc>
                <a:spcPct val="120000"/>
              </a:lnSpc>
            </a:pPr>
            <a:r>
              <a:rPr lang="nl-BE" dirty="0"/>
              <a:t>start rond 2000 v.Chr. rond de Gele Rivier in het noorden, maar geen geschreven bronnen</a:t>
            </a:r>
          </a:p>
          <a:p>
            <a:pPr>
              <a:lnSpc>
                <a:spcPct val="120000"/>
              </a:lnSpc>
            </a:pPr>
            <a:r>
              <a:rPr lang="nl-BE" dirty="0"/>
              <a:t>vanaf 400 v.Chr. tot 1600 </a:t>
            </a:r>
            <a:r>
              <a:rPr lang="nl-BE" dirty="0" err="1"/>
              <a:t>n.Chr</a:t>
            </a:r>
            <a:r>
              <a:rPr lang="nl-BE" dirty="0"/>
              <a:t>. </a:t>
            </a:r>
          </a:p>
          <a:p>
            <a:pPr>
              <a:lnSpc>
                <a:spcPct val="120000"/>
              </a:lnSpc>
            </a:pPr>
            <a:r>
              <a:rPr lang="nl-BE" dirty="0"/>
              <a:t>geschriften op bamboebladeren, zijde, papier</a:t>
            </a:r>
          </a:p>
        </p:txBody>
      </p:sp>
      <p:sp>
        <p:nvSpPr>
          <p:cNvPr id="4" name="Title 3">
            <a:extLst>
              <a:ext uri="{FF2B5EF4-FFF2-40B4-BE49-F238E27FC236}">
                <a16:creationId xmlns:a16="http://schemas.microsoft.com/office/drawing/2014/main" id="{19B76B80-45E7-110F-AA59-896EC6B23134}"/>
              </a:ext>
            </a:extLst>
          </p:cNvPr>
          <p:cNvSpPr>
            <a:spLocks noGrp="1"/>
          </p:cNvSpPr>
          <p:nvPr>
            <p:ph type="title"/>
          </p:nvPr>
        </p:nvSpPr>
        <p:spPr/>
        <p:txBody>
          <a:bodyPr/>
          <a:lstStyle/>
          <a:p>
            <a:r>
              <a:rPr lang="nl-BE" dirty="0"/>
              <a:t>China</a:t>
            </a:r>
          </a:p>
        </p:txBody>
      </p:sp>
      <p:pic>
        <p:nvPicPr>
          <p:cNvPr id="5" name="Content Placeholder 5" descr="Map&#10;&#10;Description automatically generated">
            <a:extLst>
              <a:ext uri="{FF2B5EF4-FFF2-40B4-BE49-F238E27FC236}">
                <a16:creationId xmlns:a16="http://schemas.microsoft.com/office/drawing/2014/main" id="{0C03C5AD-4C44-AD35-9514-06EDDA05D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181" y="0"/>
            <a:ext cx="4316820" cy="3452614"/>
          </a:xfrm>
          <a:prstGeom prst="rect">
            <a:avLst/>
          </a:prstGeom>
        </p:spPr>
      </p:pic>
      <p:sp>
        <p:nvSpPr>
          <p:cNvPr id="6" name="Content Placeholder 2">
            <a:extLst>
              <a:ext uri="{FF2B5EF4-FFF2-40B4-BE49-F238E27FC236}">
                <a16:creationId xmlns:a16="http://schemas.microsoft.com/office/drawing/2014/main" id="{1A807498-0FDC-BF7D-E325-4940E1D89A48}"/>
              </a:ext>
            </a:extLst>
          </p:cNvPr>
          <p:cNvSpPr txBox="1">
            <a:spLocks/>
          </p:cNvSpPr>
          <p:nvPr/>
        </p:nvSpPr>
        <p:spPr>
          <a:xfrm>
            <a:off x="129305" y="3349257"/>
            <a:ext cx="8885390" cy="2860744"/>
          </a:xfrm>
          <a:prstGeom prst="rect">
            <a:avLst/>
          </a:prstGeom>
        </p:spPr>
        <p:txBody>
          <a:bodyPr vert="horz" lIns="91440" tIns="45720" rIns="91440" bIns="45720" rtlCol="0">
            <a:normAutofit fontScale="70000" lnSpcReduction="20000"/>
          </a:bodyPr>
          <a:lstStyle>
            <a:lvl1pPr marL="288000" indent="-288000" algn="l" defTabSz="2880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400"/>
              </a:spcBef>
              <a:spcAft>
                <a:spcPts val="4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BE" dirty="0"/>
              <a:t>centrale rol voor staatsexamens om ambtenaar te kunnen worden</a:t>
            </a:r>
          </a:p>
          <a:p>
            <a:pPr>
              <a:lnSpc>
                <a:spcPct val="120000"/>
              </a:lnSpc>
            </a:pPr>
            <a:r>
              <a:rPr lang="nl-BE" dirty="0"/>
              <a:t>tien klassieke geschriften als voorbereiding op de examens</a:t>
            </a:r>
          </a:p>
          <a:p>
            <a:pPr marL="576000" lvl="2" indent="0">
              <a:lnSpc>
                <a:spcPct val="120000"/>
              </a:lnSpc>
              <a:buNone/>
            </a:pPr>
            <a:r>
              <a:rPr lang="nl-BE" dirty="0"/>
              <a:t>bekendste werk: Negen hoofdstukken over de kunst van de wiskunde (ook andere benamingen)</a:t>
            </a:r>
          </a:p>
          <a:p>
            <a:pPr>
              <a:lnSpc>
                <a:spcPct val="120000"/>
              </a:lnSpc>
            </a:pPr>
            <a:r>
              <a:rPr lang="nl-BE" dirty="0"/>
              <a:t>rijke geschiedenis op het vlak van wiskunde</a:t>
            </a:r>
          </a:p>
          <a:p>
            <a:pPr marL="576000" lvl="2" indent="0">
              <a:lnSpc>
                <a:spcPct val="120000"/>
              </a:lnSpc>
              <a:buNone/>
            </a:pPr>
            <a:r>
              <a:rPr lang="nl-BE" dirty="0"/>
              <a:t>naast wat we hier bespreken: oplossen van stelsels van eerstegraadvergelijkingen met de methode van Gauss-Jordan, driehoek van Pascal</a:t>
            </a:r>
          </a:p>
          <a:p>
            <a:pPr>
              <a:lnSpc>
                <a:spcPct val="120000"/>
              </a:lnSpc>
            </a:pPr>
            <a:r>
              <a:rPr lang="nl-BE" dirty="0"/>
              <a:t>… maar eerder behoudsgezind: weinig evolutie in de tijd</a:t>
            </a:r>
          </a:p>
        </p:txBody>
      </p:sp>
    </p:spTree>
    <p:extLst>
      <p:ext uri="{BB962C8B-B14F-4D97-AF65-F5344CB8AC3E}">
        <p14:creationId xmlns:p14="http://schemas.microsoft.com/office/powerpoint/2010/main" val="9068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7F7D2-DF3A-6583-0DF5-66857226513B}"/>
              </a:ext>
            </a:extLst>
          </p:cNvPr>
          <p:cNvSpPr>
            <a:spLocks noGrp="1"/>
          </p:cNvSpPr>
          <p:nvPr>
            <p:ph type="sldNum" sz="quarter" idx="12"/>
          </p:nvPr>
        </p:nvSpPr>
        <p:spPr/>
        <p:txBody>
          <a:bodyPr/>
          <a:lstStyle/>
          <a:p>
            <a:fld id="{0A297500-7527-634B-90F4-69D0994C32B4}" type="slidenum">
              <a:rPr lang="nl-NL" smtClean="0"/>
              <a:pPr/>
              <a:t>3</a:t>
            </a:fld>
            <a:endParaRPr lang="nl-NL" dirty="0"/>
          </a:p>
        </p:txBody>
      </p:sp>
      <p:sp>
        <p:nvSpPr>
          <p:cNvPr id="3" name="Content Placeholder 2">
            <a:extLst>
              <a:ext uri="{FF2B5EF4-FFF2-40B4-BE49-F238E27FC236}">
                <a16:creationId xmlns:a16="http://schemas.microsoft.com/office/drawing/2014/main" id="{AEBEBC9F-96B9-9D92-A453-E8975DF0BAC0}"/>
              </a:ext>
            </a:extLst>
          </p:cNvPr>
          <p:cNvSpPr>
            <a:spLocks noGrp="1"/>
          </p:cNvSpPr>
          <p:nvPr>
            <p:ph sz="quarter" idx="13"/>
          </p:nvPr>
        </p:nvSpPr>
        <p:spPr>
          <a:xfrm>
            <a:off x="129305" y="986320"/>
            <a:ext cx="6840000" cy="5180138"/>
          </a:xfrm>
        </p:spPr>
        <p:txBody>
          <a:bodyPr>
            <a:normAutofit fontScale="85000" lnSpcReduction="20000"/>
          </a:bodyPr>
          <a:lstStyle/>
          <a:p>
            <a:pPr>
              <a:lnSpc>
                <a:spcPct val="120000"/>
              </a:lnSpc>
            </a:pPr>
            <a:r>
              <a:rPr lang="nl-BE" dirty="0"/>
              <a:t>er valt veel meer te vertellen over geschiedenis van de wiskunde dan wat er past in een lezing van een uur</a:t>
            </a:r>
          </a:p>
          <a:p>
            <a:pPr>
              <a:lnSpc>
                <a:spcPct val="120000"/>
              </a:lnSpc>
            </a:pPr>
            <a:r>
              <a:rPr lang="nl-BE" dirty="0"/>
              <a:t>daarom: enkele goede bronnen waar je (veel) meer kunt vinden</a:t>
            </a:r>
          </a:p>
          <a:p>
            <a:pPr lvl="1">
              <a:lnSpc>
                <a:spcPct val="120000"/>
              </a:lnSpc>
            </a:pPr>
            <a:r>
              <a:rPr lang="nl-BE" dirty="0"/>
              <a:t>boek Wortels van de wiskunde. Een historisch overzicht voor leraren en anderen</a:t>
            </a:r>
          </a:p>
          <a:p>
            <a:pPr marL="864000" lvl="3" indent="0">
              <a:lnSpc>
                <a:spcPct val="120000"/>
              </a:lnSpc>
              <a:buNone/>
            </a:pPr>
            <a:r>
              <a:rPr lang="nl-BE" dirty="0">
                <a:hlinkClick r:id="rId2"/>
              </a:rPr>
              <a:t>(https://www.epsilon-uitgaven.nl/</a:t>
            </a:r>
            <a:r>
              <a:rPr lang="nl-BE" dirty="0"/>
              <a:t>) </a:t>
            </a:r>
          </a:p>
          <a:p>
            <a:pPr lvl="1">
              <a:lnSpc>
                <a:spcPct val="120000"/>
              </a:lnSpc>
            </a:pPr>
            <a:r>
              <a:rPr lang="nl-BE" dirty="0"/>
              <a:t>bijbehorende reeks artikelen in het tijdschrift Euclides</a:t>
            </a:r>
          </a:p>
          <a:p>
            <a:pPr marL="864000" lvl="3" indent="0">
              <a:lnSpc>
                <a:spcPct val="120000"/>
              </a:lnSpc>
              <a:buNone/>
            </a:pPr>
            <a:r>
              <a:rPr lang="nl-BE" dirty="0"/>
              <a:t>(</a:t>
            </a:r>
            <a:r>
              <a:rPr lang="nl-BE" dirty="0">
                <a:hlinkClick r:id="rId3"/>
              </a:rPr>
              <a:t>http://www.jeaninedaems.nl/wp-content/uploads/2014/08/Euclides_serie_Wortels-van-de-Wiskunde.pdf</a:t>
            </a:r>
            <a:r>
              <a:rPr lang="nl-BE" dirty="0"/>
              <a:t>)</a:t>
            </a:r>
          </a:p>
          <a:p>
            <a:pPr lvl="1">
              <a:lnSpc>
                <a:spcPct val="120000"/>
              </a:lnSpc>
            </a:pPr>
            <a:r>
              <a:rPr lang="nl-BE" dirty="0"/>
              <a:t>een aantal Zebraboekjes</a:t>
            </a:r>
          </a:p>
          <a:p>
            <a:pPr marL="864000" lvl="3" indent="0">
              <a:lnSpc>
                <a:spcPct val="120000"/>
              </a:lnSpc>
              <a:buNone/>
            </a:pPr>
            <a:r>
              <a:rPr lang="nl-BE" dirty="0"/>
              <a:t>(</a:t>
            </a:r>
            <a:r>
              <a:rPr lang="nl-BE" dirty="0">
                <a:hlinkClick r:id="rId2"/>
              </a:rPr>
              <a:t>https://www.epsilon-uitgaven.nl/</a:t>
            </a:r>
            <a:r>
              <a:rPr lang="nl-BE" dirty="0"/>
              <a:t>)</a:t>
            </a:r>
          </a:p>
        </p:txBody>
      </p:sp>
      <p:sp>
        <p:nvSpPr>
          <p:cNvPr id="4" name="Title 3">
            <a:extLst>
              <a:ext uri="{FF2B5EF4-FFF2-40B4-BE49-F238E27FC236}">
                <a16:creationId xmlns:a16="http://schemas.microsoft.com/office/drawing/2014/main" id="{042985D7-E946-6F2B-F85A-1F3435E8A543}"/>
              </a:ext>
            </a:extLst>
          </p:cNvPr>
          <p:cNvSpPr>
            <a:spLocks noGrp="1"/>
          </p:cNvSpPr>
          <p:nvPr>
            <p:ph type="title"/>
          </p:nvPr>
        </p:nvSpPr>
        <p:spPr/>
        <p:txBody>
          <a:bodyPr/>
          <a:lstStyle/>
          <a:p>
            <a:r>
              <a:rPr lang="nl-BE" dirty="0"/>
              <a:t>Vóór we van start gaan…</a:t>
            </a:r>
          </a:p>
        </p:txBody>
      </p:sp>
      <p:pic>
        <p:nvPicPr>
          <p:cNvPr id="6" name="Picture 5" descr="A book cover with text and a picture&#10;&#10;AI-generated content may be incorrect.">
            <a:extLst>
              <a:ext uri="{FF2B5EF4-FFF2-40B4-BE49-F238E27FC236}">
                <a16:creationId xmlns:a16="http://schemas.microsoft.com/office/drawing/2014/main" id="{D9F445DA-2DB9-7A85-A7BF-41E844DF4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258" y="143836"/>
            <a:ext cx="2165741" cy="3071973"/>
          </a:xfrm>
          <a:prstGeom prst="rect">
            <a:avLst/>
          </a:prstGeom>
        </p:spPr>
      </p:pic>
      <p:pic>
        <p:nvPicPr>
          <p:cNvPr id="8" name="Picture 7" descr="A cover of a book&#10;&#10;AI-generated content may be incorrect.">
            <a:extLst>
              <a:ext uri="{FF2B5EF4-FFF2-40B4-BE49-F238E27FC236}">
                <a16:creationId xmlns:a16="http://schemas.microsoft.com/office/drawing/2014/main" id="{4B276FD4-E08E-B427-119A-DDB51440A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258" y="3281958"/>
            <a:ext cx="1811271" cy="2569179"/>
          </a:xfrm>
          <a:prstGeom prst="rect">
            <a:avLst/>
          </a:prstGeom>
        </p:spPr>
      </p:pic>
      <p:pic>
        <p:nvPicPr>
          <p:cNvPr id="10" name="Picture 9" descr="A book cover with a stone tablet&#10;&#10;AI-generated content may be incorrect.">
            <a:extLst>
              <a:ext uri="{FF2B5EF4-FFF2-40B4-BE49-F238E27FC236}">
                <a16:creationId xmlns:a16="http://schemas.microsoft.com/office/drawing/2014/main" id="{72977B6B-C5F8-1F43-C4D7-1FE08A22C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2730" y="4206629"/>
            <a:ext cx="1811270" cy="2569177"/>
          </a:xfrm>
          <a:prstGeom prst="rect">
            <a:avLst/>
          </a:prstGeom>
        </p:spPr>
      </p:pic>
    </p:spTree>
    <p:extLst>
      <p:ext uri="{BB962C8B-B14F-4D97-AF65-F5344CB8AC3E}">
        <p14:creationId xmlns:p14="http://schemas.microsoft.com/office/powerpoint/2010/main" val="17509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5AF9C-EF3B-4610-883B-2B368ED0359A}"/>
              </a:ext>
            </a:extLst>
          </p:cNvPr>
          <p:cNvSpPr>
            <a:spLocks noGrp="1"/>
          </p:cNvSpPr>
          <p:nvPr>
            <p:ph sz="half" idx="1"/>
          </p:nvPr>
        </p:nvSpPr>
        <p:spPr>
          <a:xfrm>
            <a:off x="129305" y="965772"/>
            <a:ext cx="5748900" cy="4982966"/>
          </a:xfrm>
        </p:spPr>
        <p:txBody>
          <a:bodyPr>
            <a:normAutofit fontScale="92500" lnSpcReduction="10000"/>
          </a:bodyPr>
          <a:lstStyle/>
          <a:p>
            <a:r>
              <a:rPr lang="nl-BE" sz="1900" dirty="0"/>
              <a:t>bronnen:</a:t>
            </a:r>
          </a:p>
          <a:p>
            <a:pPr lvl="1"/>
            <a:r>
              <a:rPr lang="nl-BE" sz="1900" dirty="0" err="1"/>
              <a:t>Dauben</a:t>
            </a:r>
            <a:r>
              <a:rPr lang="nl-BE" sz="1900" dirty="0"/>
              <a:t>, J. (2009). Chinese Mathematics. in: Katz (zie eerder)</a:t>
            </a:r>
          </a:p>
          <a:p>
            <a:pPr lvl="1"/>
            <a:r>
              <a:rPr lang="nl-BE" sz="1900" dirty="0" err="1"/>
              <a:t>Dauben</a:t>
            </a:r>
            <a:r>
              <a:rPr lang="nl-BE" sz="1900" dirty="0"/>
              <a:t>, J. (2019). The </a:t>
            </a:r>
            <a:r>
              <a:rPr lang="nl-BE" sz="1900" dirty="0" err="1"/>
              <a:t>evolution</a:t>
            </a:r>
            <a:r>
              <a:rPr lang="nl-BE" sz="1900" dirty="0"/>
              <a:t> of </a:t>
            </a:r>
            <a:r>
              <a:rPr lang="nl-BE" sz="1900" dirty="0" err="1"/>
              <a:t>mathematics</a:t>
            </a:r>
            <a:r>
              <a:rPr lang="nl-BE" sz="1900" dirty="0"/>
              <a:t> in Ancient China. </a:t>
            </a:r>
            <a:r>
              <a:rPr lang="nl-BE" sz="1900" dirty="0" err="1"/>
              <a:t>From</a:t>
            </a:r>
            <a:r>
              <a:rPr lang="nl-BE" sz="1900" dirty="0"/>
              <a:t> the </a:t>
            </a:r>
            <a:r>
              <a:rPr lang="nl-BE" sz="1900" dirty="0" err="1"/>
              <a:t>newly</a:t>
            </a:r>
            <a:r>
              <a:rPr lang="nl-BE" sz="1900" dirty="0"/>
              <a:t> </a:t>
            </a:r>
            <a:r>
              <a:rPr lang="nl-BE" sz="1900" dirty="0" err="1"/>
              <a:t>discovered</a:t>
            </a:r>
            <a:r>
              <a:rPr lang="nl-BE" sz="1900" dirty="0"/>
              <a:t> </a:t>
            </a:r>
            <a:r>
              <a:rPr lang="nl-BE" sz="1900" dirty="0" err="1"/>
              <a:t>Shu</a:t>
            </a:r>
            <a:r>
              <a:rPr lang="nl-BE" sz="1900" dirty="0"/>
              <a:t> and </a:t>
            </a:r>
            <a:r>
              <a:rPr lang="nl-BE" sz="1900" dirty="0" err="1"/>
              <a:t>Suan</a:t>
            </a:r>
            <a:r>
              <a:rPr lang="nl-BE" sz="1900" dirty="0"/>
              <a:t> </a:t>
            </a:r>
            <a:r>
              <a:rPr lang="nl-BE" sz="1900" dirty="0" err="1"/>
              <a:t>shu</a:t>
            </a:r>
            <a:r>
              <a:rPr lang="nl-BE" sz="1900" dirty="0"/>
              <a:t> </a:t>
            </a:r>
            <a:r>
              <a:rPr lang="nl-BE" sz="1900" dirty="0" err="1"/>
              <a:t>shu</a:t>
            </a:r>
            <a:r>
              <a:rPr lang="nl-BE" sz="1900" dirty="0"/>
              <a:t> </a:t>
            </a:r>
            <a:r>
              <a:rPr lang="nl-BE" sz="1900" dirty="0" err="1"/>
              <a:t>bamboo</a:t>
            </a:r>
            <a:r>
              <a:rPr lang="nl-BE" sz="1900" dirty="0"/>
              <a:t> </a:t>
            </a:r>
            <a:r>
              <a:rPr lang="nl-BE" sz="1900" dirty="0" err="1"/>
              <a:t>texts</a:t>
            </a:r>
            <a:r>
              <a:rPr lang="nl-BE" sz="1900" dirty="0"/>
              <a:t> </a:t>
            </a:r>
            <a:r>
              <a:rPr lang="nl-BE" sz="1900" dirty="0" err="1"/>
              <a:t>to</a:t>
            </a:r>
            <a:r>
              <a:rPr lang="nl-BE" sz="1900" dirty="0"/>
              <a:t> the </a:t>
            </a:r>
            <a:r>
              <a:rPr lang="nl-BE" sz="1900" dirty="0" err="1"/>
              <a:t>Nine</a:t>
            </a:r>
            <a:r>
              <a:rPr lang="nl-BE" sz="1900" dirty="0"/>
              <a:t> </a:t>
            </a:r>
            <a:r>
              <a:rPr lang="nl-BE" sz="1900" dirty="0" err="1"/>
              <a:t>Chapters</a:t>
            </a:r>
            <a:r>
              <a:rPr lang="nl-BE" sz="1900" dirty="0"/>
              <a:t> on the Art of Mathematics, </a:t>
            </a:r>
            <a:r>
              <a:rPr lang="nl-BE" sz="1900" i="1" dirty="0" err="1"/>
              <a:t>Revista</a:t>
            </a:r>
            <a:r>
              <a:rPr lang="nl-BE" sz="1900" i="1" dirty="0"/>
              <a:t> </a:t>
            </a:r>
            <a:r>
              <a:rPr lang="nl-BE" sz="1900" i="1" dirty="0" err="1"/>
              <a:t>Brasileira</a:t>
            </a:r>
            <a:r>
              <a:rPr lang="nl-BE" sz="1900" i="1" dirty="0"/>
              <a:t> de </a:t>
            </a:r>
            <a:r>
              <a:rPr lang="nl-BE" sz="1900" i="1" dirty="0" err="1"/>
              <a:t>História</a:t>
            </a:r>
            <a:r>
              <a:rPr lang="nl-BE" sz="1900" i="1" dirty="0"/>
              <a:t> da Mathematica, Vol 19</a:t>
            </a:r>
            <a:r>
              <a:rPr lang="nl-BE" sz="1900" dirty="0"/>
              <a:t>, N° 37, 25-78</a:t>
            </a:r>
            <a:endParaRPr lang="nl-BE" sz="2600" dirty="0"/>
          </a:p>
          <a:p>
            <a:r>
              <a:rPr lang="nl-BE" dirty="0"/>
              <a:t>Chinezen benoemden het concept driehoek niet</a:t>
            </a:r>
          </a:p>
          <a:p>
            <a:r>
              <a:rPr lang="nl-BE" dirty="0"/>
              <a:t>in plaats daarvan</a:t>
            </a:r>
          </a:p>
          <a:p>
            <a:pPr lvl="1"/>
            <a:r>
              <a:rPr lang="nl-BE" dirty="0" err="1"/>
              <a:t>gu</a:t>
            </a:r>
            <a:r>
              <a:rPr lang="nl-BE" dirty="0"/>
              <a:t> = hoogte / </a:t>
            </a:r>
            <a:r>
              <a:rPr lang="nl-BE" dirty="0" err="1"/>
              <a:t>gou</a:t>
            </a:r>
            <a:r>
              <a:rPr lang="nl-BE" dirty="0"/>
              <a:t> = schaduw = basis / </a:t>
            </a:r>
            <a:r>
              <a:rPr lang="nl-BE" dirty="0" err="1"/>
              <a:t>xian</a:t>
            </a:r>
            <a:r>
              <a:rPr lang="nl-BE" dirty="0"/>
              <a:t> = snaar</a:t>
            </a:r>
          </a:p>
        </p:txBody>
      </p:sp>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30</a:t>
            </a:fld>
            <a:endParaRPr lang="nl-NL" dirty="0"/>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normAutofit/>
          </a:bodyPr>
          <a:lstStyle/>
          <a:p>
            <a:r>
              <a:rPr lang="nl-BE" dirty="0" err="1"/>
              <a:t>Gou-gu</a:t>
            </a:r>
            <a:endParaRPr lang="nl-BE" dirty="0"/>
          </a:p>
        </p:txBody>
      </p:sp>
      <p:pic>
        <p:nvPicPr>
          <p:cNvPr id="6" name="Picture 5">
            <a:extLst>
              <a:ext uri="{FF2B5EF4-FFF2-40B4-BE49-F238E27FC236}">
                <a16:creationId xmlns:a16="http://schemas.microsoft.com/office/drawing/2014/main" id="{C8BC782A-95D4-4E89-AAB2-9DC5D5F9C689}"/>
              </a:ext>
            </a:extLst>
          </p:cNvPr>
          <p:cNvPicPr>
            <a:picLocks noChangeAspect="1"/>
          </p:cNvPicPr>
          <p:nvPr/>
        </p:nvPicPr>
        <p:blipFill>
          <a:blip r:embed="rId2"/>
          <a:stretch>
            <a:fillRect/>
          </a:stretch>
        </p:blipFill>
        <p:spPr>
          <a:xfrm>
            <a:off x="5857123" y="1808248"/>
            <a:ext cx="3286877" cy="3266162"/>
          </a:xfrm>
          <a:prstGeom prst="rect">
            <a:avLst/>
          </a:prstGeom>
        </p:spPr>
      </p:pic>
    </p:spTree>
    <p:extLst>
      <p:ext uri="{BB962C8B-B14F-4D97-AF65-F5344CB8AC3E}">
        <p14:creationId xmlns:p14="http://schemas.microsoft.com/office/powerpoint/2010/main" val="380623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AB52-F261-7F43-5770-334CBAE15C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8297-3B67-9D77-D24C-C944F2C00AA1}"/>
              </a:ext>
            </a:extLst>
          </p:cNvPr>
          <p:cNvSpPr>
            <a:spLocks noGrp="1"/>
          </p:cNvSpPr>
          <p:nvPr>
            <p:ph sz="half" idx="1"/>
          </p:nvPr>
        </p:nvSpPr>
        <p:spPr>
          <a:xfrm>
            <a:off x="129305" y="1284267"/>
            <a:ext cx="5748900" cy="5404207"/>
          </a:xfrm>
        </p:spPr>
        <p:txBody>
          <a:bodyPr>
            <a:normAutofit fontScale="77500" lnSpcReduction="20000"/>
          </a:bodyPr>
          <a:lstStyle/>
          <a:p>
            <a:r>
              <a:rPr lang="nl-BE" dirty="0"/>
              <a:t>figuur hiernaast komt uit </a:t>
            </a:r>
            <a:r>
              <a:rPr lang="nl-BE" dirty="0" err="1"/>
              <a:t>Zhou</a:t>
            </a:r>
            <a:r>
              <a:rPr lang="nl-BE" dirty="0"/>
              <a:t> bi </a:t>
            </a:r>
            <a:r>
              <a:rPr lang="nl-BE" dirty="0" err="1"/>
              <a:t>suan</a:t>
            </a:r>
            <a:r>
              <a:rPr lang="nl-BE" dirty="0"/>
              <a:t> </a:t>
            </a:r>
            <a:r>
              <a:rPr lang="nl-BE" dirty="0" err="1"/>
              <a:t>jing</a:t>
            </a:r>
            <a:r>
              <a:rPr lang="nl-BE" dirty="0"/>
              <a:t> (The Mathematical Classic of the </a:t>
            </a:r>
            <a:r>
              <a:rPr lang="nl-BE" dirty="0" err="1"/>
              <a:t>Zhou</a:t>
            </a:r>
            <a:r>
              <a:rPr lang="nl-BE" dirty="0"/>
              <a:t> Gnomon, 1ste eeuw v.Chr.)</a:t>
            </a:r>
          </a:p>
          <a:p>
            <a:r>
              <a:rPr lang="nl-BE" dirty="0"/>
              <a:t>bijbehorende tekst beschrijft hoe je uit de </a:t>
            </a:r>
            <a:r>
              <a:rPr lang="nl-BE" dirty="0" err="1"/>
              <a:t>gou</a:t>
            </a:r>
            <a:r>
              <a:rPr lang="nl-BE" dirty="0"/>
              <a:t> (basis) en de </a:t>
            </a:r>
            <a:r>
              <a:rPr lang="nl-BE" dirty="0" err="1"/>
              <a:t>gu</a:t>
            </a:r>
            <a:r>
              <a:rPr lang="nl-BE" dirty="0"/>
              <a:t> (hoogte) de </a:t>
            </a:r>
            <a:r>
              <a:rPr lang="nl-BE" dirty="0" err="1"/>
              <a:t>xian</a:t>
            </a:r>
            <a:r>
              <a:rPr lang="nl-BE" dirty="0"/>
              <a:t> vindt</a:t>
            </a:r>
          </a:p>
          <a:p>
            <a:pPr lvl="1"/>
            <a:r>
              <a:rPr lang="nl-BE" dirty="0"/>
              <a:t>neem 4 keer het product van </a:t>
            </a:r>
            <a:r>
              <a:rPr lang="nl-BE" dirty="0" err="1"/>
              <a:t>gou</a:t>
            </a:r>
            <a:r>
              <a:rPr lang="nl-BE" dirty="0"/>
              <a:t> en </a:t>
            </a:r>
            <a:r>
              <a:rPr lang="nl-BE" dirty="0" err="1"/>
              <a:t>gu</a:t>
            </a:r>
            <a:endParaRPr lang="nl-BE" dirty="0"/>
          </a:p>
          <a:p>
            <a:pPr lvl="1"/>
            <a:r>
              <a:rPr lang="nl-BE" dirty="0"/>
              <a:t>tel er het kwadraat van het verschil tussen </a:t>
            </a:r>
            <a:r>
              <a:rPr lang="nl-BE" dirty="0" err="1"/>
              <a:t>gou</a:t>
            </a:r>
            <a:r>
              <a:rPr lang="nl-BE" dirty="0"/>
              <a:t> en </a:t>
            </a:r>
            <a:r>
              <a:rPr lang="nl-BE" dirty="0" err="1"/>
              <a:t>gu</a:t>
            </a:r>
            <a:r>
              <a:rPr lang="nl-BE" dirty="0"/>
              <a:t> bij op</a:t>
            </a:r>
          </a:p>
          <a:p>
            <a:pPr lvl="1"/>
            <a:r>
              <a:rPr lang="nl-BE" dirty="0"/>
              <a:t>dit is het kwadraat van de </a:t>
            </a:r>
            <a:r>
              <a:rPr lang="nl-BE" dirty="0" err="1"/>
              <a:t>xian</a:t>
            </a:r>
            <a:endParaRPr lang="nl-BE" dirty="0"/>
          </a:p>
          <a:p>
            <a:r>
              <a:rPr lang="en-US" dirty="0"/>
              <a:t>Liu Hui in Jiu </a:t>
            </a:r>
            <a:r>
              <a:rPr lang="en-US" dirty="0" err="1"/>
              <a:t>zhang</a:t>
            </a:r>
            <a:r>
              <a:rPr lang="en-US" dirty="0"/>
              <a:t> </a:t>
            </a:r>
            <a:r>
              <a:rPr lang="en-US" dirty="0" err="1"/>
              <a:t>suan</a:t>
            </a:r>
            <a:r>
              <a:rPr lang="en-US" dirty="0"/>
              <a:t> </a:t>
            </a:r>
            <a:r>
              <a:rPr lang="en-US" dirty="0" err="1"/>
              <a:t>shu</a:t>
            </a:r>
            <a:r>
              <a:rPr lang="en-US" dirty="0"/>
              <a:t>, Negen </a:t>
            </a:r>
            <a:r>
              <a:rPr lang="en-US" dirty="0" err="1"/>
              <a:t>hoofdstukken</a:t>
            </a:r>
            <a:r>
              <a:rPr lang="en-US" dirty="0"/>
              <a:t> over de kunst van de </a:t>
            </a:r>
            <a:r>
              <a:rPr lang="en-US" dirty="0" err="1"/>
              <a:t>wiskunde</a:t>
            </a:r>
            <a:endParaRPr lang="en-US" dirty="0"/>
          </a:p>
          <a:p>
            <a:pPr lvl="1"/>
            <a:r>
              <a:rPr lang="en-US" dirty="0"/>
              <a:t>3de </a:t>
            </a:r>
            <a:r>
              <a:rPr lang="en-US" dirty="0" err="1"/>
              <a:t>eeuw</a:t>
            </a:r>
            <a:r>
              <a:rPr lang="en-US" dirty="0"/>
              <a:t> </a:t>
            </a:r>
            <a:r>
              <a:rPr lang="en-US" dirty="0" err="1"/>
              <a:t>n.Chr</a:t>
            </a:r>
            <a:r>
              <a:rPr lang="en-US" dirty="0"/>
              <a:t>. op basis van </a:t>
            </a:r>
            <a:r>
              <a:rPr lang="en-US" dirty="0" err="1"/>
              <a:t>werk</a:t>
            </a:r>
            <a:r>
              <a:rPr lang="en-US" dirty="0"/>
              <a:t> </a:t>
            </a:r>
            <a:r>
              <a:rPr lang="en-US" dirty="0" err="1"/>
              <a:t>uit</a:t>
            </a:r>
            <a:r>
              <a:rPr lang="en-US" dirty="0"/>
              <a:t> de 1ste </a:t>
            </a:r>
            <a:r>
              <a:rPr lang="en-US" dirty="0" err="1"/>
              <a:t>eeuw</a:t>
            </a:r>
            <a:r>
              <a:rPr lang="en-US" dirty="0"/>
              <a:t> </a:t>
            </a:r>
            <a:r>
              <a:rPr lang="en-US" dirty="0" err="1"/>
              <a:t>v.Chr</a:t>
            </a:r>
            <a:endParaRPr lang="en-US" dirty="0"/>
          </a:p>
          <a:p>
            <a:pPr lvl="1"/>
            <a:r>
              <a:rPr lang="en-US" dirty="0"/>
              <a:t>‘</a:t>
            </a:r>
            <a:r>
              <a:rPr lang="en-US" dirty="0" err="1"/>
              <a:t>onze</a:t>
            </a:r>
            <a:r>
              <a:rPr lang="en-US" dirty="0"/>
              <a:t>’ </a:t>
            </a:r>
            <a:r>
              <a:rPr lang="en-US" dirty="0" err="1"/>
              <a:t>vorm</a:t>
            </a:r>
            <a:r>
              <a:rPr lang="en-US" dirty="0"/>
              <a:t> van de </a:t>
            </a:r>
            <a:r>
              <a:rPr lang="en-US" dirty="0" err="1"/>
              <a:t>stelling</a:t>
            </a:r>
            <a:r>
              <a:rPr lang="en-US" dirty="0"/>
              <a:t> van Pythagoras</a:t>
            </a:r>
          </a:p>
          <a:p>
            <a:pPr lvl="1"/>
            <a:r>
              <a:rPr lang="en-US" dirty="0"/>
              <a:t>…</a:t>
            </a:r>
          </a:p>
          <a:p>
            <a:endParaRPr lang="nl-BE" dirty="0"/>
          </a:p>
        </p:txBody>
      </p:sp>
      <p:sp>
        <p:nvSpPr>
          <p:cNvPr id="2" name="Slide Number Placeholder 1">
            <a:extLst>
              <a:ext uri="{FF2B5EF4-FFF2-40B4-BE49-F238E27FC236}">
                <a16:creationId xmlns:a16="http://schemas.microsoft.com/office/drawing/2014/main" id="{59585A6A-67EE-6457-231E-5362E2FD3275}"/>
              </a:ext>
            </a:extLst>
          </p:cNvPr>
          <p:cNvSpPr>
            <a:spLocks noGrp="1"/>
          </p:cNvSpPr>
          <p:nvPr>
            <p:ph type="sldNum" sz="quarter" idx="12"/>
          </p:nvPr>
        </p:nvSpPr>
        <p:spPr/>
        <p:txBody>
          <a:bodyPr/>
          <a:lstStyle/>
          <a:p>
            <a:fld id="{0A297500-7527-634B-90F4-69D0994C32B4}" type="slidenum">
              <a:rPr lang="nl-NL" smtClean="0"/>
              <a:pPr/>
              <a:t>31</a:t>
            </a:fld>
            <a:endParaRPr lang="nl-NL" dirty="0"/>
          </a:p>
        </p:txBody>
      </p:sp>
      <p:sp>
        <p:nvSpPr>
          <p:cNvPr id="4" name="Title 3">
            <a:extLst>
              <a:ext uri="{FF2B5EF4-FFF2-40B4-BE49-F238E27FC236}">
                <a16:creationId xmlns:a16="http://schemas.microsoft.com/office/drawing/2014/main" id="{7CFCFD47-3C22-B948-F08F-18853129C84A}"/>
              </a:ext>
            </a:extLst>
          </p:cNvPr>
          <p:cNvSpPr>
            <a:spLocks noGrp="1"/>
          </p:cNvSpPr>
          <p:nvPr>
            <p:ph type="title"/>
          </p:nvPr>
        </p:nvSpPr>
        <p:spPr/>
        <p:txBody>
          <a:bodyPr>
            <a:normAutofit fontScale="90000"/>
          </a:bodyPr>
          <a:lstStyle/>
          <a:p>
            <a:r>
              <a:rPr lang="nl-BE" dirty="0" err="1"/>
              <a:t>Gou</a:t>
            </a:r>
            <a:r>
              <a:rPr lang="nl-BE" dirty="0"/>
              <a:t>-</a:t>
            </a:r>
            <a:r>
              <a:rPr lang="nl-BE" dirty="0" err="1"/>
              <a:t>gu</a:t>
            </a:r>
            <a:r>
              <a:rPr lang="nl-BE" dirty="0"/>
              <a:t>-relatie: de Chinese versie van de stelling van Pythagoras</a:t>
            </a:r>
          </a:p>
        </p:txBody>
      </p:sp>
      <p:pic>
        <p:nvPicPr>
          <p:cNvPr id="7" name="Picture 6">
            <a:extLst>
              <a:ext uri="{FF2B5EF4-FFF2-40B4-BE49-F238E27FC236}">
                <a16:creationId xmlns:a16="http://schemas.microsoft.com/office/drawing/2014/main" id="{8BB68DBE-0C2E-999E-041D-6848E2543996}"/>
              </a:ext>
            </a:extLst>
          </p:cNvPr>
          <p:cNvPicPr>
            <a:picLocks noChangeAspect="1"/>
          </p:cNvPicPr>
          <p:nvPr/>
        </p:nvPicPr>
        <p:blipFill>
          <a:blip r:embed="rId2"/>
          <a:stretch>
            <a:fillRect/>
          </a:stretch>
        </p:blipFill>
        <p:spPr>
          <a:xfrm>
            <a:off x="6144730" y="1417145"/>
            <a:ext cx="2834886" cy="4023709"/>
          </a:xfrm>
          <a:prstGeom prst="rect">
            <a:avLst/>
          </a:prstGeom>
        </p:spPr>
      </p:pic>
    </p:spTree>
    <p:extLst>
      <p:ext uri="{BB962C8B-B14F-4D97-AF65-F5344CB8AC3E}">
        <p14:creationId xmlns:p14="http://schemas.microsoft.com/office/powerpoint/2010/main" val="34368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6ED8E-F2FE-FFD8-62BF-7E10BF3DE9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9044B-C51E-76DF-7953-CA2082A39DA9}"/>
              </a:ext>
            </a:extLst>
          </p:cNvPr>
          <p:cNvSpPr>
            <a:spLocks noGrp="1"/>
          </p:cNvSpPr>
          <p:nvPr>
            <p:ph sz="half" idx="1"/>
          </p:nvPr>
        </p:nvSpPr>
        <p:spPr>
          <a:xfrm>
            <a:off x="129305" y="1284268"/>
            <a:ext cx="5748900" cy="4818582"/>
          </a:xfrm>
        </p:spPr>
        <p:txBody>
          <a:bodyPr>
            <a:normAutofit fontScale="85000" lnSpcReduction="20000"/>
          </a:bodyPr>
          <a:lstStyle/>
          <a:p>
            <a:pPr>
              <a:lnSpc>
                <a:spcPct val="120000"/>
              </a:lnSpc>
            </a:pPr>
            <a:r>
              <a:rPr lang="en-US" dirty="0"/>
              <a:t>Liu Hui in Jiu </a:t>
            </a:r>
            <a:r>
              <a:rPr lang="en-US" dirty="0" err="1"/>
              <a:t>zhang</a:t>
            </a:r>
            <a:r>
              <a:rPr lang="en-US" dirty="0"/>
              <a:t> </a:t>
            </a:r>
            <a:r>
              <a:rPr lang="en-US" dirty="0" err="1"/>
              <a:t>suan</a:t>
            </a:r>
            <a:r>
              <a:rPr lang="en-US" dirty="0"/>
              <a:t> </a:t>
            </a:r>
            <a:r>
              <a:rPr lang="en-US" dirty="0" err="1"/>
              <a:t>shu</a:t>
            </a:r>
            <a:r>
              <a:rPr lang="en-US" dirty="0"/>
              <a:t>, Negen </a:t>
            </a:r>
            <a:r>
              <a:rPr lang="en-US" dirty="0" err="1"/>
              <a:t>hoofdstukken</a:t>
            </a:r>
            <a:r>
              <a:rPr lang="en-US" dirty="0"/>
              <a:t> over de kunst van de </a:t>
            </a:r>
            <a:r>
              <a:rPr lang="en-US" dirty="0" err="1"/>
              <a:t>wiskunde</a:t>
            </a:r>
            <a:endParaRPr lang="en-US" dirty="0"/>
          </a:p>
          <a:p>
            <a:pPr lvl="1">
              <a:lnSpc>
                <a:spcPct val="120000"/>
              </a:lnSpc>
            </a:pPr>
            <a:r>
              <a:rPr lang="en-US" dirty="0"/>
              <a:t>…</a:t>
            </a:r>
          </a:p>
          <a:p>
            <a:pPr lvl="1">
              <a:lnSpc>
                <a:spcPct val="120000"/>
              </a:lnSpc>
            </a:pPr>
            <a:r>
              <a:rPr lang="en-US" dirty="0" err="1"/>
              <a:t>argumentatie</a:t>
            </a:r>
            <a:r>
              <a:rPr lang="en-US" dirty="0"/>
              <a:t> </a:t>
            </a:r>
            <a:r>
              <a:rPr lang="en-US" dirty="0" err="1"/>
              <a:t>voor</a:t>
            </a:r>
            <a:r>
              <a:rPr lang="en-US" dirty="0"/>
              <a:t> de </a:t>
            </a:r>
            <a:r>
              <a:rPr lang="en-US" dirty="0" err="1"/>
              <a:t>algemene</a:t>
            </a:r>
            <a:r>
              <a:rPr lang="en-US" dirty="0"/>
              <a:t> </a:t>
            </a:r>
            <a:r>
              <a:rPr lang="en-US" dirty="0" err="1"/>
              <a:t>geldigheid</a:t>
            </a:r>
            <a:endParaRPr lang="en-US" dirty="0"/>
          </a:p>
          <a:p>
            <a:pPr lvl="1">
              <a:lnSpc>
                <a:spcPct val="120000"/>
              </a:lnSpc>
            </a:pPr>
            <a:r>
              <a:rPr lang="en-US" dirty="0" err="1"/>
              <a:t>tekst</a:t>
            </a:r>
            <a:r>
              <a:rPr lang="en-US" dirty="0"/>
              <a:t> is </a:t>
            </a:r>
            <a:r>
              <a:rPr lang="en-US" dirty="0" err="1"/>
              <a:t>bewaard</a:t>
            </a:r>
            <a:r>
              <a:rPr lang="en-US" dirty="0"/>
              <a:t> </a:t>
            </a:r>
            <a:r>
              <a:rPr lang="en-US" dirty="0" err="1"/>
              <a:t>gebleven</a:t>
            </a:r>
            <a:r>
              <a:rPr lang="en-US" dirty="0"/>
              <a:t> maar de </a:t>
            </a:r>
            <a:r>
              <a:rPr lang="en-US" dirty="0" err="1"/>
              <a:t>begeleidende</a:t>
            </a:r>
            <a:r>
              <a:rPr lang="en-US" dirty="0"/>
              <a:t> </a:t>
            </a:r>
            <a:r>
              <a:rPr lang="en-US" dirty="0" err="1"/>
              <a:t>figuur</a:t>
            </a:r>
            <a:r>
              <a:rPr lang="en-US" dirty="0"/>
              <a:t> </a:t>
            </a:r>
            <a:r>
              <a:rPr lang="en-US" dirty="0" err="1"/>
              <a:t>niet</a:t>
            </a:r>
            <a:endParaRPr lang="en-US" dirty="0"/>
          </a:p>
          <a:p>
            <a:pPr lvl="1">
              <a:lnSpc>
                <a:spcPct val="120000"/>
              </a:lnSpc>
            </a:pPr>
            <a:r>
              <a:rPr lang="en-US" dirty="0" err="1"/>
              <a:t>redenering</a:t>
            </a:r>
            <a:r>
              <a:rPr lang="en-US" dirty="0"/>
              <a:t> is </a:t>
            </a:r>
            <a:r>
              <a:rPr lang="en-US" dirty="0" err="1"/>
              <a:t>hierdoor</a:t>
            </a:r>
            <a:r>
              <a:rPr lang="en-US" dirty="0"/>
              <a:t> </a:t>
            </a:r>
            <a:r>
              <a:rPr lang="en-US" dirty="0" err="1"/>
              <a:t>niet</a:t>
            </a:r>
            <a:r>
              <a:rPr lang="en-US" dirty="0"/>
              <a:t> met </a:t>
            </a:r>
            <a:r>
              <a:rPr lang="en-US" dirty="0" err="1"/>
              <a:t>zekerheid</a:t>
            </a:r>
            <a:r>
              <a:rPr lang="en-US" dirty="0"/>
              <a:t> </a:t>
            </a:r>
            <a:r>
              <a:rPr lang="en-US" dirty="0" err="1"/>
              <a:t>te</a:t>
            </a:r>
            <a:r>
              <a:rPr lang="en-US" dirty="0"/>
              <a:t> </a:t>
            </a:r>
            <a:r>
              <a:rPr lang="en-US" dirty="0" err="1"/>
              <a:t>reconstrueren</a:t>
            </a:r>
            <a:endParaRPr lang="en-US" dirty="0"/>
          </a:p>
          <a:p>
            <a:pPr lvl="1">
              <a:lnSpc>
                <a:spcPct val="120000"/>
              </a:lnSpc>
            </a:pPr>
            <a:r>
              <a:rPr lang="en-US" dirty="0" err="1"/>
              <a:t>figuur</a:t>
            </a:r>
            <a:r>
              <a:rPr lang="en-US" dirty="0"/>
              <a:t> </a:t>
            </a:r>
            <a:r>
              <a:rPr lang="en-US" dirty="0" err="1"/>
              <a:t>hiernaast</a:t>
            </a:r>
            <a:r>
              <a:rPr lang="en-US" dirty="0"/>
              <a:t> is </a:t>
            </a:r>
            <a:r>
              <a:rPr lang="en-US" dirty="0" err="1"/>
              <a:t>reconstructie</a:t>
            </a:r>
            <a:r>
              <a:rPr lang="en-US" dirty="0"/>
              <a:t> </a:t>
            </a:r>
            <a:r>
              <a:rPr lang="en-US" dirty="0" err="1"/>
              <a:t>uit</a:t>
            </a:r>
            <a:r>
              <a:rPr lang="en-US" dirty="0"/>
              <a:t> de 15de </a:t>
            </a:r>
            <a:r>
              <a:rPr lang="en-US" dirty="0" err="1"/>
              <a:t>eeuw</a:t>
            </a:r>
            <a:r>
              <a:rPr lang="en-US" dirty="0"/>
              <a:t> in de </a:t>
            </a:r>
            <a:r>
              <a:rPr lang="nl-BE" dirty="0" err="1"/>
              <a:t>Yongle</a:t>
            </a:r>
            <a:r>
              <a:rPr lang="nl-BE" dirty="0"/>
              <a:t> </a:t>
            </a:r>
            <a:r>
              <a:rPr lang="nl-BE" dirty="0" err="1"/>
              <a:t>dadian</a:t>
            </a:r>
            <a:r>
              <a:rPr lang="nl-BE" dirty="0"/>
              <a:t> (Grote canon van de </a:t>
            </a:r>
            <a:r>
              <a:rPr lang="nl-BE" dirty="0" err="1"/>
              <a:t>Yongle</a:t>
            </a:r>
            <a:r>
              <a:rPr lang="nl-BE" dirty="0"/>
              <a:t>-periode, een Chinese encyclopedie)</a:t>
            </a:r>
          </a:p>
        </p:txBody>
      </p:sp>
      <p:sp>
        <p:nvSpPr>
          <p:cNvPr id="2" name="Slide Number Placeholder 1">
            <a:extLst>
              <a:ext uri="{FF2B5EF4-FFF2-40B4-BE49-F238E27FC236}">
                <a16:creationId xmlns:a16="http://schemas.microsoft.com/office/drawing/2014/main" id="{A745E4B0-CC73-91DA-D61E-BCE0CA025CB2}"/>
              </a:ext>
            </a:extLst>
          </p:cNvPr>
          <p:cNvSpPr>
            <a:spLocks noGrp="1"/>
          </p:cNvSpPr>
          <p:nvPr>
            <p:ph type="sldNum" sz="quarter" idx="12"/>
          </p:nvPr>
        </p:nvSpPr>
        <p:spPr/>
        <p:txBody>
          <a:bodyPr/>
          <a:lstStyle/>
          <a:p>
            <a:fld id="{0A297500-7527-634B-90F4-69D0994C32B4}" type="slidenum">
              <a:rPr lang="nl-NL" smtClean="0"/>
              <a:pPr/>
              <a:t>32</a:t>
            </a:fld>
            <a:endParaRPr lang="nl-NL" dirty="0"/>
          </a:p>
        </p:txBody>
      </p:sp>
      <p:sp>
        <p:nvSpPr>
          <p:cNvPr id="4" name="Title 3">
            <a:extLst>
              <a:ext uri="{FF2B5EF4-FFF2-40B4-BE49-F238E27FC236}">
                <a16:creationId xmlns:a16="http://schemas.microsoft.com/office/drawing/2014/main" id="{935DCAC5-AB54-34CE-FE34-8618050BE0D7}"/>
              </a:ext>
            </a:extLst>
          </p:cNvPr>
          <p:cNvSpPr>
            <a:spLocks noGrp="1"/>
          </p:cNvSpPr>
          <p:nvPr>
            <p:ph type="title"/>
          </p:nvPr>
        </p:nvSpPr>
        <p:spPr/>
        <p:txBody>
          <a:bodyPr>
            <a:normAutofit fontScale="90000"/>
          </a:bodyPr>
          <a:lstStyle/>
          <a:p>
            <a:r>
              <a:rPr lang="nl-BE" dirty="0" err="1"/>
              <a:t>Gou</a:t>
            </a:r>
            <a:r>
              <a:rPr lang="nl-BE" dirty="0"/>
              <a:t>-</a:t>
            </a:r>
            <a:r>
              <a:rPr lang="nl-BE" dirty="0" err="1"/>
              <a:t>gu</a:t>
            </a:r>
            <a:r>
              <a:rPr lang="nl-BE" dirty="0"/>
              <a:t>-relatie: de Chinese versie van de stelling van Pythagoras</a:t>
            </a:r>
          </a:p>
        </p:txBody>
      </p:sp>
      <p:pic>
        <p:nvPicPr>
          <p:cNvPr id="10" name="Picture 9">
            <a:extLst>
              <a:ext uri="{FF2B5EF4-FFF2-40B4-BE49-F238E27FC236}">
                <a16:creationId xmlns:a16="http://schemas.microsoft.com/office/drawing/2014/main" id="{DC8D243E-D128-FEB7-29C7-A0CE2EA166CD}"/>
              </a:ext>
            </a:extLst>
          </p:cNvPr>
          <p:cNvPicPr>
            <a:picLocks noChangeAspect="1"/>
          </p:cNvPicPr>
          <p:nvPr/>
        </p:nvPicPr>
        <p:blipFill>
          <a:blip r:embed="rId2"/>
          <a:stretch>
            <a:fillRect/>
          </a:stretch>
        </p:blipFill>
        <p:spPr>
          <a:xfrm>
            <a:off x="5965381" y="1965833"/>
            <a:ext cx="2987299" cy="2926334"/>
          </a:xfrm>
          <a:prstGeom prst="rect">
            <a:avLst/>
          </a:prstGeom>
        </p:spPr>
      </p:pic>
    </p:spTree>
    <p:extLst>
      <p:ext uri="{BB962C8B-B14F-4D97-AF65-F5344CB8AC3E}">
        <p14:creationId xmlns:p14="http://schemas.microsoft.com/office/powerpoint/2010/main" val="230641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B2130-9354-00A4-4D12-C02500419F93}"/>
              </a:ext>
            </a:extLst>
          </p:cNvPr>
          <p:cNvSpPr>
            <a:spLocks noGrp="1"/>
          </p:cNvSpPr>
          <p:nvPr>
            <p:ph type="sldNum" sz="quarter" idx="12"/>
          </p:nvPr>
        </p:nvSpPr>
        <p:spPr>
          <a:xfrm>
            <a:off x="128134" y="6234826"/>
            <a:ext cx="605388" cy="623174"/>
          </a:xfrm>
        </p:spPr>
        <p:txBody>
          <a:bodyPr/>
          <a:lstStyle/>
          <a:p>
            <a:fld id="{0A297500-7527-634B-90F4-69D0994C32B4}" type="slidenum">
              <a:rPr lang="nl-NL" smtClean="0"/>
              <a:pPr/>
              <a:t>33</a:t>
            </a:fld>
            <a:endParaRPr lang="nl-NL" dirty="0"/>
          </a:p>
        </p:txBody>
      </p:sp>
      <p:sp>
        <p:nvSpPr>
          <p:cNvPr id="3" name="Content Placeholder 2">
            <a:extLst>
              <a:ext uri="{FF2B5EF4-FFF2-40B4-BE49-F238E27FC236}">
                <a16:creationId xmlns:a16="http://schemas.microsoft.com/office/drawing/2014/main" id="{109A5E95-61E9-069E-BD32-6D66E6247C72}"/>
              </a:ext>
            </a:extLst>
          </p:cNvPr>
          <p:cNvSpPr>
            <a:spLocks noGrp="1"/>
          </p:cNvSpPr>
          <p:nvPr>
            <p:ph sz="quarter" idx="13"/>
          </p:nvPr>
        </p:nvSpPr>
        <p:spPr>
          <a:xfrm>
            <a:off x="129305" y="1291772"/>
            <a:ext cx="5145728" cy="5050413"/>
          </a:xfrm>
        </p:spPr>
        <p:txBody>
          <a:bodyPr>
            <a:normAutofit/>
          </a:bodyPr>
          <a:lstStyle/>
          <a:p>
            <a:pPr>
              <a:lnSpc>
                <a:spcPct val="120000"/>
              </a:lnSpc>
            </a:pPr>
            <a:r>
              <a:rPr lang="nl-BE" dirty="0"/>
              <a:t>reconstructie van het bewijs door Li </a:t>
            </a:r>
            <a:r>
              <a:rPr lang="nl-BE" dirty="0" err="1"/>
              <a:t>Huang</a:t>
            </a:r>
            <a:r>
              <a:rPr lang="nl-BE" dirty="0"/>
              <a:t> (1810)</a:t>
            </a:r>
          </a:p>
          <a:p>
            <a:pPr>
              <a:lnSpc>
                <a:spcPct val="120000"/>
              </a:lnSpc>
            </a:pPr>
            <a:r>
              <a:rPr lang="nl-BE" dirty="0"/>
              <a:t>verplaats de delen van de kleine vierkanten die </a:t>
            </a:r>
            <a:r>
              <a:rPr lang="nl-BE" u="sng" dirty="0"/>
              <a:t>buiten</a:t>
            </a:r>
            <a:r>
              <a:rPr lang="nl-BE" dirty="0"/>
              <a:t> het grote vierkant liggen naar </a:t>
            </a:r>
            <a:r>
              <a:rPr lang="nl-BE" u="sng" dirty="0"/>
              <a:t>binnen</a:t>
            </a:r>
            <a:r>
              <a:rPr lang="nl-BE" dirty="0"/>
              <a:t> het grote vierkant</a:t>
            </a:r>
          </a:p>
          <a:p>
            <a:pPr>
              <a:lnSpc>
                <a:spcPct val="120000"/>
              </a:lnSpc>
            </a:pPr>
            <a:r>
              <a:rPr lang="nl-BE" dirty="0"/>
              <a:t>… op de volgende manier</a:t>
            </a:r>
          </a:p>
        </p:txBody>
      </p:sp>
      <p:sp>
        <p:nvSpPr>
          <p:cNvPr id="4" name="Title 3">
            <a:extLst>
              <a:ext uri="{FF2B5EF4-FFF2-40B4-BE49-F238E27FC236}">
                <a16:creationId xmlns:a16="http://schemas.microsoft.com/office/drawing/2014/main" id="{072D932E-06FB-5B61-C73A-1E88A3A2FBC0}"/>
              </a:ext>
            </a:extLst>
          </p:cNvPr>
          <p:cNvSpPr>
            <a:spLocks noGrp="1"/>
          </p:cNvSpPr>
          <p:nvPr>
            <p:ph type="title"/>
          </p:nvPr>
        </p:nvSpPr>
        <p:spPr/>
        <p:txBody>
          <a:bodyPr>
            <a:normAutofit fontScale="90000"/>
          </a:bodyPr>
          <a:lstStyle/>
          <a:p>
            <a:r>
              <a:rPr lang="nl-BE" dirty="0"/>
              <a:t>Bewijs van </a:t>
            </a:r>
            <a:r>
              <a:rPr lang="nl-BE" dirty="0" err="1"/>
              <a:t>gou</a:t>
            </a:r>
            <a:r>
              <a:rPr lang="nl-BE" dirty="0"/>
              <a:t>-</a:t>
            </a:r>
            <a:r>
              <a:rPr lang="nl-BE" dirty="0" err="1"/>
              <a:t>gu</a:t>
            </a:r>
            <a:r>
              <a:rPr lang="nl-BE" dirty="0"/>
              <a:t>-relatie</a:t>
            </a:r>
            <a:br>
              <a:rPr lang="nl-BE" dirty="0"/>
            </a:br>
            <a:r>
              <a:rPr lang="nl-BE" dirty="0"/>
              <a:t>via out-in-principe</a:t>
            </a:r>
          </a:p>
        </p:txBody>
      </p:sp>
      <p:pic>
        <p:nvPicPr>
          <p:cNvPr id="8" name="Picture 7">
            <a:hlinkClick r:id="rId3"/>
            <a:extLst>
              <a:ext uri="{FF2B5EF4-FFF2-40B4-BE49-F238E27FC236}">
                <a16:creationId xmlns:a16="http://schemas.microsoft.com/office/drawing/2014/main" id="{6F25C6C1-9A14-D46A-6ADD-C3001B80DE37}"/>
              </a:ext>
            </a:extLst>
          </p:cNvPr>
          <p:cNvPicPr>
            <a:picLocks noChangeAspect="1"/>
          </p:cNvPicPr>
          <p:nvPr/>
        </p:nvPicPr>
        <p:blipFill>
          <a:blip r:embed="rId4"/>
          <a:stretch>
            <a:fillRect/>
          </a:stretch>
        </p:blipFill>
        <p:spPr>
          <a:xfrm>
            <a:off x="5531846" y="0"/>
            <a:ext cx="1712827" cy="2187869"/>
          </a:xfrm>
          <a:prstGeom prst="rect">
            <a:avLst/>
          </a:prstGeom>
        </p:spPr>
      </p:pic>
      <p:pic>
        <p:nvPicPr>
          <p:cNvPr id="10" name="Picture 9">
            <a:hlinkClick r:id="rId3"/>
            <a:extLst>
              <a:ext uri="{FF2B5EF4-FFF2-40B4-BE49-F238E27FC236}">
                <a16:creationId xmlns:a16="http://schemas.microsoft.com/office/drawing/2014/main" id="{C771FF2D-A3A3-CCAC-25D8-58B02E5FFF04}"/>
              </a:ext>
            </a:extLst>
          </p:cNvPr>
          <p:cNvPicPr>
            <a:picLocks noChangeAspect="1"/>
          </p:cNvPicPr>
          <p:nvPr/>
        </p:nvPicPr>
        <p:blipFill>
          <a:blip r:embed="rId5"/>
          <a:stretch>
            <a:fillRect/>
          </a:stretch>
        </p:blipFill>
        <p:spPr>
          <a:xfrm>
            <a:off x="7245025" y="0"/>
            <a:ext cx="1793116" cy="2187869"/>
          </a:xfrm>
          <a:prstGeom prst="rect">
            <a:avLst/>
          </a:prstGeom>
        </p:spPr>
      </p:pic>
      <p:pic>
        <p:nvPicPr>
          <p:cNvPr id="12" name="Picture 11">
            <a:hlinkClick r:id="rId3"/>
            <a:extLst>
              <a:ext uri="{FF2B5EF4-FFF2-40B4-BE49-F238E27FC236}">
                <a16:creationId xmlns:a16="http://schemas.microsoft.com/office/drawing/2014/main" id="{2F6ABC42-B421-0DA1-929A-F1F7DE4F4EEE}"/>
              </a:ext>
            </a:extLst>
          </p:cNvPr>
          <p:cNvPicPr>
            <a:picLocks noChangeAspect="1"/>
          </p:cNvPicPr>
          <p:nvPr/>
        </p:nvPicPr>
        <p:blipFill>
          <a:blip r:embed="rId6"/>
          <a:srcRect l="2265" r="3102"/>
          <a:stretch>
            <a:fillRect/>
          </a:stretch>
        </p:blipFill>
        <p:spPr>
          <a:xfrm>
            <a:off x="5486845" y="2186197"/>
            <a:ext cx="3657155" cy="4671803"/>
          </a:xfrm>
          <a:prstGeom prst="rect">
            <a:avLst/>
          </a:prstGeom>
        </p:spPr>
      </p:pic>
      <p:sp>
        <p:nvSpPr>
          <p:cNvPr id="5" name="Rechthoek 3">
            <a:extLst>
              <a:ext uri="{FF2B5EF4-FFF2-40B4-BE49-F238E27FC236}">
                <a16:creationId xmlns:a16="http://schemas.microsoft.com/office/drawing/2014/main" id="{BF74329B-0C5C-55F9-5741-BD3634B84B0B}"/>
              </a:ext>
            </a:extLst>
          </p:cNvPr>
          <p:cNvSpPr/>
          <p:nvPr/>
        </p:nvSpPr>
        <p:spPr>
          <a:xfrm>
            <a:off x="5380892" y="2186197"/>
            <a:ext cx="3763108" cy="4671803"/>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42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35AF9C-EF3B-4610-883B-2B368ED0359A}"/>
                  </a:ext>
                </a:extLst>
              </p:cNvPr>
              <p:cNvSpPr>
                <a:spLocks noGrp="1"/>
              </p:cNvSpPr>
              <p:nvPr>
                <p:ph sz="half" idx="1"/>
              </p:nvPr>
            </p:nvSpPr>
            <p:spPr>
              <a:xfrm>
                <a:off x="129305" y="1309945"/>
                <a:ext cx="8885390" cy="4825139"/>
              </a:xfrm>
            </p:spPr>
            <p:txBody>
              <a:bodyPr>
                <a:normAutofit fontScale="92500" lnSpcReduction="20000"/>
              </a:bodyPr>
              <a:lstStyle/>
              <a:p>
                <a:pPr>
                  <a:lnSpc>
                    <a:spcPct val="120000"/>
                  </a:lnSpc>
                </a:pPr>
                <a:r>
                  <a:rPr lang="nl-BE" dirty="0"/>
                  <a:t>Chinese wiskundigen toonden wel interesse voor het verantwoorden van hun methoden, maar anders dan de Grieken</a:t>
                </a:r>
              </a:p>
              <a:p>
                <a:pPr lvl="1">
                  <a:lnSpc>
                    <a:spcPct val="120000"/>
                  </a:lnSpc>
                </a:pPr>
                <a:r>
                  <a:rPr lang="nl-BE" dirty="0"/>
                  <a:t>geen axiomatisch opgebouwde theorie</a:t>
                </a:r>
              </a:p>
              <a:p>
                <a:pPr lvl="1">
                  <a:lnSpc>
                    <a:spcPct val="120000"/>
                  </a:lnSpc>
                </a:pPr>
                <a:r>
                  <a:rPr lang="nl-BE" dirty="0"/>
                  <a:t>wel via voorbeelden, figuren, verantwoorden waarom een methode werkt, soms enkel voor een bepaalde categorie, …</a:t>
                </a:r>
              </a:p>
              <a:p>
                <a:pPr>
                  <a:lnSpc>
                    <a:spcPct val="120000"/>
                  </a:lnSpc>
                </a:pPr>
                <a:r>
                  <a:rPr lang="nl-BE" dirty="0" err="1"/>
                  <a:t>Liu</a:t>
                </a:r>
                <a:r>
                  <a:rPr lang="nl-BE" dirty="0"/>
                  <a:t> Hui wilde een ‘bewijs’ dat niet enkel voor de </a:t>
                </a:r>
                <a:r>
                  <a:rPr lang="nl-BE"/>
                  <a:t>3-4-5-driehoek geldt</a:t>
                </a:r>
                <a:endParaRPr lang="nl-BE" dirty="0"/>
              </a:p>
              <a:p>
                <a:pPr lvl="1">
                  <a:lnSpc>
                    <a:spcPct val="120000"/>
                  </a:lnSpc>
                </a:pPr>
                <a:r>
                  <a:rPr lang="nl-BE" dirty="0"/>
                  <a:t>klopt dit puzzelbewijs ook voor een algemene driehoek met rechthoekszijden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𝑏</m:t>
                    </m:r>
                  </m:oMath>
                </a14:m>
                <a:r>
                  <a:rPr lang="nl-BE" dirty="0"/>
                  <a:t> en schuine zijde </a:t>
                </a:r>
                <a14:m>
                  <m:oMath xmlns:m="http://schemas.openxmlformats.org/officeDocument/2006/math">
                    <m:r>
                      <a:rPr lang="nl-BE" b="0" i="1" smtClean="0">
                        <a:latin typeface="Cambria Math" panose="02040503050406030204" pitchFamily="18" charset="0"/>
                      </a:rPr>
                      <m:t>𝑐</m:t>
                    </m:r>
                  </m:oMath>
                </a14:m>
                <a:r>
                  <a:rPr lang="nl-BE" dirty="0"/>
                  <a:t>?</a:t>
                </a:r>
              </a:p>
              <a:p>
                <a:pPr lvl="1">
                  <a:lnSpc>
                    <a:spcPct val="120000"/>
                  </a:lnSpc>
                </a:pPr>
                <a:r>
                  <a:rPr lang="nl-BE" dirty="0"/>
                  <a:t>zie volgende slides!</a:t>
                </a:r>
              </a:p>
            </p:txBody>
          </p:sp>
        </mc:Choice>
        <mc:Fallback xmlns="">
          <p:sp>
            <p:nvSpPr>
              <p:cNvPr id="3" name="Content Placeholder 2">
                <a:extLst>
                  <a:ext uri="{FF2B5EF4-FFF2-40B4-BE49-F238E27FC236}">
                    <a16:creationId xmlns:a16="http://schemas.microsoft.com/office/drawing/2014/main" id="{4C35AF9C-EF3B-4610-883B-2B368ED0359A}"/>
                  </a:ext>
                </a:extLst>
              </p:cNvPr>
              <p:cNvSpPr>
                <a:spLocks noGrp="1" noRot="1" noChangeAspect="1" noMove="1" noResize="1" noEditPoints="1" noAdjustHandles="1" noChangeArrowheads="1" noChangeShapeType="1" noTextEdit="1"/>
              </p:cNvSpPr>
              <p:nvPr>
                <p:ph sz="half" idx="1"/>
              </p:nvPr>
            </p:nvSpPr>
            <p:spPr>
              <a:xfrm>
                <a:off x="129305" y="1309945"/>
                <a:ext cx="8885390" cy="4825139"/>
              </a:xfrm>
              <a:blipFill>
                <a:blip r:embed="rId2"/>
                <a:stretch>
                  <a:fillRect l="-1029" t="-1138"/>
                </a:stretch>
              </a:blipFill>
            </p:spPr>
            <p:txBody>
              <a:bodyPr/>
              <a:lstStyle/>
              <a:p>
                <a:r>
                  <a:rPr lang="nl-BE">
                    <a:noFill/>
                  </a:rPr>
                  <a:t> </a:t>
                </a:r>
              </a:p>
            </p:txBody>
          </p:sp>
        </mc:Fallback>
      </mc:AlternateContent>
      <p:sp>
        <p:nvSpPr>
          <p:cNvPr id="2" name="Slide Number Placeholder 1">
            <a:extLst>
              <a:ext uri="{FF2B5EF4-FFF2-40B4-BE49-F238E27FC236}">
                <a16:creationId xmlns:a16="http://schemas.microsoft.com/office/drawing/2014/main" id="{9953D696-EE92-4F8B-829C-820BD8801E46}"/>
              </a:ext>
            </a:extLst>
          </p:cNvPr>
          <p:cNvSpPr>
            <a:spLocks noGrp="1"/>
          </p:cNvSpPr>
          <p:nvPr>
            <p:ph type="sldNum" sz="quarter" idx="12"/>
          </p:nvPr>
        </p:nvSpPr>
        <p:spPr/>
        <p:txBody>
          <a:bodyPr/>
          <a:lstStyle/>
          <a:p>
            <a:fld id="{0A297500-7527-634B-90F4-69D0994C32B4}" type="slidenum">
              <a:rPr lang="nl-NL" smtClean="0"/>
              <a:pPr/>
              <a:t>34</a:t>
            </a:fld>
            <a:endParaRPr lang="nl-NL" dirty="0"/>
          </a:p>
        </p:txBody>
      </p:sp>
      <p:sp>
        <p:nvSpPr>
          <p:cNvPr id="4" name="Title 3">
            <a:extLst>
              <a:ext uri="{FF2B5EF4-FFF2-40B4-BE49-F238E27FC236}">
                <a16:creationId xmlns:a16="http://schemas.microsoft.com/office/drawing/2014/main" id="{BECAE520-6ECE-4446-B350-7B112C2EB794}"/>
              </a:ext>
            </a:extLst>
          </p:cNvPr>
          <p:cNvSpPr>
            <a:spLocks noGrp="1"/>
          </p:cNvSpPr>
          <p:nvPr>
            <p:ph type="title"/>
          </p:nvPr>
        </p:nvSpPr>
        <p:spPr/>
        <p:txBody>
          <a:bodyPr>
            <a:normAutofit/>
          </a:bodyPr>
          <a:lstStyle/>
          <a:p>
            <a:r>
              <a:rPr lang="nl-BE" dirty="0" err="1"/>
              <a:t>Gou</a:t>
            </a:r>
            <a:r>
              <a:rPr lang="nl-BE" dirty="0"/>
              <a:t>-</a:t>
            </a:r>
            <a:r>
              <a:rPr lang="nl-BE" dirty="0" err="1"/>
              <a:t>gu</a:t>
            </a:r>
            <a:r>
              <a:rPr lang="nl-BE" dirty="0"/>
              <a:t>-relatie en het out-in-principe </a:t>
            </a:r>
          </a:p>
        </p:txBody>
      </p:sp>
    </p:spTree>
    <p:extLst>
      <p:ext uri="{BB962C8B-B14F-4D97-AF65-F5344CB8AC3E}">
        <p14:creationId xmlns:p14="http://schemas.microsoft.com/office/powerpoint/2010/main" val="421382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A079F382-E07C-772E-ECC2-2629A42955E9}"/>
              </a:ext>
            </a:extLst>
          </p:cNvPr>
          <p:cNvPicPr>
            <a:picLocks noChangeAspect="1"/>
          </p:cNvPicPr>
          <p:nvPr/>
        </p:nvPicPr>
        <p:blipFill>
          <a:blip r:embed="rId4"/>
          <a:stretch>
            <a:fillRect/>
          </a:stretch>
        </p:blipFill>
        <p:spPr>
          <a:xfrm>
            <a:off x="3142412" y="923097"/>
            <a:ext cx="6001588" cy="5934903"/>
          </a:xfrm>
          <a:prstGeom prst="rect">
            <a:avLst/>
          </a:prstGeom>
        </p:spPr>
      </p:pic>
      <p:sp>
        <p:nvSpPr>
          <p:cNvPr id="2" name="Slide Number Placeholder 1">
            <a:extLst>
              <a:ext uri="{FF2B5EF4-FFF2-40B4-BE49-F238E27FC236}">
                <a16:creationId xmlns:a16="http://schemas.microsoft.com/office/drawing/2014/main" id="{8D5ED848-E6F4-7266-7F91-FB2CF765BE06}"/>
              </a:ext>
            </a:extLst>
          </p:cNvPr>
          <p:cNvSpPr>
            <a:spLocks noGrp="1"/>
          </p:cNvSpPr>
          <p:nvPr>
            <p:ph type="sldNum" sz="quarter" idx="12"/>
          </p:nvPr>
        </p:nvSpPr>
        <p:spPr/>
        <p:txBody>
          <a:bodyPr/>
          <a:lstStyle/>
          <a:p>
            <a:fld id="{0A297500-7527-634B-90F4-69D0994C32B4}" type="slidenum">
              <a:rPr lang="nl-NL" smtClean="0"/>
              <a:pPr/>
              <a:t>35</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556093-4D2F-85AF-66CC-E0EBA81481F8}"/>
                  </a:ext>
                </a:extLst>
              </p:cNvPr>
              <p:cNvSpPr>
                <a:spLocks noGrp="1"/>
              </p:cNvSpPr>
              <p:nvPr>
                <p:ph sz="quarter" idx="13"/>
              </p:nvPr>
            </p:nvSpPr>
            <p:spPr>
              <a:xfrm>
                <a:off x="129305" y="1291772"/>
                <a:ext cx="2955949" cy="4745613"/>
              </a:xfrm>
            </p:spPr>
            <p:txBody>
              <a:bodyPr>
                <a:normAutofit fontScale="70000" lnSpcReduction="20000"/>
              </a:bodyPr>
              <a:lstStyle/>
              <a:p>
                <a:pPr>
                  <a:lnSpc>
                    <a:spcPct val="120000"/>
                  </a:lnSpc>
                </a:pPr>
                <a:r>
                  <a:rPr lang="nl-BE" dirty="0"/>
                  <a:t>d.w.z. voor rechthoekige driehoeken met rechtszijden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m:t>
                    </m:r>
                    <m:r>
                      <a:rPr lang="nl-BE" b="0" i="1" smtClean="0">
                        <a:latin typeface="Cambria Math" panose="02040503050406030204" pitchFamily="18" charset="0"/>
                      </a:rPr>
                      <m:t>𝑏</m:t>
                    </m:r>
                  </m:oMath>
                </a14:m>
                <a:r>
                  <a:rPr lang="nl-BE" dirty="0"/>
                  <a:t> en schuine zijde </a:t>
                </a:r>
                <a14:m>
                  <m:oMath xmlns:m="http://schemas.openxmlformats.org/officeDocument/2006/math">
                    <m:r>
                      <a:rPr lang="nl-BE" b="0" i="1" smtClean="0">
                        <a:latin typeface="Cambria Math" panose="02040503050406030204" pitchFamily="18" charset="0"/>
                      </a:rPr>
                      <m:t>𝑐</m:t>
                    </m:r>
                  </m:oMath>
                </a14:m>
                <a:r>
                  <a:rPr lang="nl-BE" dirty="0"/>
                  <a:t>?</a:t>
                </a:r>
              </a:p>
              <a:p>
                <a:pPr>
                  <a:lnSpc>
                    <a:spcPct val="120000"/>
                  </a:lnSpc>
                </a:pPr>
                <a:r>
                  <a:rPr lang="nl-BE" dirty="0"/>
                  <a:t>zie </a:t>
                </a:r>
                <a:r>
                  <a:rPr lang="nl-BE" dirty="0" err="1"/>
                  <a:t>Geogebrabestand</a:t>
                </a:r>
                <a:endParaRPr lang="nl-BE" dirty="0"/>
              </a:p>
              <a:p>
                <a:pPr>
                  <a:lnSpc>
                    <a:spcPct val="120000"/>
                  </a:lnSpc>
                </a:pPr>
                <a:r>
                  <a:rPr lang="nl-BE" dirty="0"/>
                  <a:t>niet volledig algemeen</a:t>
                </a:r>
              </a:p>
              <a:p>
                <a:pPr>
                  <a:lnSpc>
                    <a:spcPct val="120000"/>
                  </a:lnSpc>
                </a:pPr>
                <a:r>
                  <a:rPr lang="nl-BE" dirty="0"/>
                  <a:t>lukt enkel als </a:t>
                </a:r>
                <a14:m>
                  <m:oMath xmlns:m="http://schemas.openxmlformats.org/officeDocument/2006/math">
                    <m:r>
                      <a:rPr lang="nl-BE" b="0" i="1" smtClean="0">
                        <a:latin typeface="Cambria Math" panose="02040503050406030204" pitchFamily="18" charset="0"/>
                      </a:rPr>
                      <m:t>𝑎</m:t>
                    </m:r>
                    <m:r>
                      <a:rPr lang="nl-BE" b="0" i="1" smtClean="0">
                        <a:latin typeface="Cambria Math" panose="02040503050406030204" pitchFamily="18" charset="0"/>
                      </a:rPr>
                      <m:t>&lt;2</m:t>
                    </m:r>
                    <m:r>
                      <a:rPr lang="nl-BE" b="0" i="1" smtClean="0">
                        <a:latin typeface="Cambria Math" panose="02040503050406030204" pitchFamily="18" charset="0"/>
                      </a:rPr>
                      <m:t>𝑏</m:t>
                    </m:r>
                  </m:oMath>
                </a14:m>
                <a:endParaRPr lang="nl-BE" dirty="0"/>
              </a:p>
              <a:p>
                <a:pPr>
                  <a:lnSpc>
                    <a:spcPct val="120000"/>
                  </a:lnSpc>
                </a:pPr>
                <a:r>
                  <a:rPr lang="nl-BE" dirty="0"/>
                  <a:t>gelijkaardig bewijs dat </a:t>
                </a:r>
                <a:r>
                  <a:rPr lang="nl-BE" dirty="0" err="1"/>
                  <a:t>wèl</a:t>
                </a:r>
                <a:r>
                  <a:rPr lang="nl-BE" dirty="0"/>
                  <a:t> algemeen geldt op volgende slide</a:t>
                </a:r>
              </a:p>
              <a:p>
                <a:pPr>
                  <a:lnSpc>
                    <a:spcPct val="120000"/>
                  </a:lnSpc>
                </a:pPr>
                <a:endParaRPr lang="nl-BE" dirty="0"/>
              </a:p>
            </p:txBody>
          </p:sp>
        </mc:Choice>
        <mc:Fallback xmlns="">
          <p:sp>
            <p:nvSpPr>
              <p:cNvPr id="3" name="Content Placeholder 2">
                <a:extLst>
                  <a:ext uri="{FF2B5EF4-FFF2-40B4-BE49-F238E27FC236}">
                    <a16:creationId xmlns:a16="http://schemas.microsoft.com/office/drawing/2014/main" id="{AC556093-4D2F-85AF-66CC-E0EBA81481F8}"/>
                  </a:ext>
                </a:extLst>
              </p:cNvPr>
              <p:cNvSpPr>
                <a:spLocks noGrp="1" noRot="1" noChangeAspect="1" noMove="1" noResize="1" noEditPoints="1" noAdjustHandles="1" noChangeArrowheads="1" noChangeShapeType="1" noTextEdit="1"/>
              </p:cNvSpPr>
              <p:nvPr>
                <p:ph sz="quarter" idx="13"/>
              </p:nvPr>
            </p:nvSpPr>
            <p:spPr>
              <a:xfrm>
                <a:off x="129305" y="1291772"/>
                <a:ext cx="2955949" cy="4745613"/>
              </a:xfrm>
              <a:blipFill>
                <a:blip r:embed="rId5"/>
                <a:stretch>
                  <a:fillRect l="-1856" t="-643" r="-1649" b="-771"/>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30C8BF35-BA9A-FC00-79FB-3A31BB4EB620}"/>
              </a:ext>
            </a:extLst>
          </p:cNvPr>
          <p:cNvSpPr>
            <a:spLocks noGrp="1"/>
          </p:cNvSpPr>
          <p:nvPr>
            <p:ph type="title"/>
          </p:nvPr>
        </p:nvSpPr>
        <p:spPr/>
        <p:txBody>
          <a:bodyPr/>
          <a:lstStyle/>
          <a:p>
            <a:r>
              <a:rPr lang="nl-BE" dirty="0"/>
              <a:t>Klopt het bewijs in het algemeen?</a:t>
            </a:r>
          </a:p>
        </p:txBody>
      </p:sp>
      <p:sp>
        <p:nvSpPr>
          <p:cNvPr id="9" name="Rechthoek 3">
            <a:extLst>
              <a:ext uri="{FF2B5EF4-FFF2-40B4-BE49-F238E27FC236}">
                <a16:creationId xmlns:a16="http://schemas.microsoft.com/office/drawing/2014/main" id="{FF7C6228-E79B-358A-A073-E3C76FD48910}"/>
              </a:ext>
            </a:extLst>
          </p:cNvPr>
          <p:cNvSpPr/>
          <p:nvPr/>
        </p:nvSpPr>
        <p:spPr>
          <a:xfrm>
            <a:off x="5534450" y="1431829"/>
            <a:ext cx="632439" cy="244432"/>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3">
            <a:extLst>
              <a:ext uri="{FF2B5EF4-FFF2-40B4-BE49-F238E27FC236}">
                <a16:creationId xmlns:a16="http://schemas.microsoft.com/office/drawing/2014/main" id="{13ACEA51-A024-B874-A1E1-40C3CEEABA5B}"/>
              </a:ext>
            </a:extLst>
          </p:cNvPr>
          <p:cNvSpPr/>
          <p:nvPr/>
        </p:nvSpPr>
        <p:spPr>
          <a:xfrm>
            <a:off x="8332716" y="4061709"/>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3">
            <a:extLst>
              <a:ext uri="{FF2B5EF4-FFF2-40B4-BE49-F238E27FC236}">
                <a16:creationId xmlns:a16="http://schemas.microsoft.com/office/drawing/2014/main" id="{2004AE11-BC67-F665-F818-49ABD5AC9592}"/>
              </a:ext>
            </a:extLst>
          </p:cNvPr>
          <p:cNvSpPr/>
          <p:nvPr/>
        </p:nvSpPr>
        <p:spPr>
          <a:xfrm>
            <a:off x="8332716" y="5670940"/>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3">
            <a:extLst>
              <a:ext uri="{FF2B5EF4-FFF2-40B4-BE49-F238E27FC236}">
                <a16:creationId xmlns:a16="http://schemas.microsoft.com/office/drawing/2014/main" id="{2CD522F8-1188-2368-E1F3-90EC25644770}"/>
              </a:ext>
            </a:extLst>
          </p:cNvPr>
          <p:cNvSpPr/>
          <p:nvPr/>
        </p:nvSpPr>
        <p:spPr>
          <a:xfrm>
            <a:off x="8332716" y="4860736"/>
            <a:ext cx="524213" cy="223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3">
            <a:extLst>
              <a:ext uri="{FF2B5EF4-FFF2-40B4-BE49-F238E27FC236}">
                <a16:creationId xmlns:a16="http://schemas.microsoft.com/office/drawing/2014/main" id="{EA413E28-F3EC-B394-2FC2-EDC047210C07}"/>
              </a:ext>
            </a:extLst>
          </p:cNvPr>
          <p:cNvSpPr/>
          <p:nvPr/>
        </p:nvSpPr>
        <p:spPr>
          <a:xfrm>
            <a:off x="128134" y="2998382"/>
            <a:ext cx="2955949" cy="43061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3">
            <a:extLst>
              <a:ext uri="{FF2B5EF4-FFF2-40B4-BE49-F238E27FC236}">
                <a16:creationId xmlns:a16="http://schemas.microsoft.com/office/drawing/2014/main" id="{AB5AA9B5-BDEF-875B-2A9E-6A7D739BC0EF}"/>
              </a:ext>
            </a:extLst>
          </p:cNvPr>
          <p:cNvSpPr/>
          <p:nvPr/>
        </p:nvSpPr>
        <p:spPr>
          <a:xfrm>
            <a:off x="128134" y="3503611"/>
            <a:ext cx="2955949" cy="60309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3">
            <a:extLst>
              <a:ext uri="{FF2B5EF4-FFF2-40B4-BE49-F238E27FC236}">
                <a16:creationId xmlns:a16="http://schemas.microsoft.com/office/drawing/2014/main" id="{3E645194-CE1F-8E62-2117-9C9BEB1CDF13}"/>
              </a:ext>
            </a:extLst>
          </p:cNvPr>
          <p:cNvSpPr/>
          <p:nvPr/>
        </p:nvSpPr>
        <p:spPr>
          <a:xfrm>
            <a:off x="128134" y="4725631"/>
            <a:ext cx="2955949" cy="129184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3">
            <a:extLst>
              <a:ext uri="{FF2B5EF4-FFF2-40B4-BE49-F238E27FC236}">
                <a16:creationId xmlns:a16="http://schemas.microsoft.com/office/drawing/2014/main" id="{ADDB1224-5919-DE2C-A4E2-9B3A416233A5}"/>
              </a:ext>
            </a:extLst>
          </p:cNvPr>
          <p:cNvSpPr/>
          <p:nvPr/>
        </p:nvSpPr>
        <p:spPr>
          <a:xfrm>
            <a:off x="128134" y="4175621"/>
            <a:ext cx="2955949" cy="456225"/>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4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7"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C7EF8-D0F6-081E-5CE3-C3CAF0D211D9}"/>
              </a:ext>
            </a:extLst>
          </p:cNvPr>
          <p:cNvSpPr>
            <a:spLocks noGrp="1"/>
          </p:cNvSpPr>
          <p:nvPr>
            <p:ph type="sldNum" sz="quarter" idx="12"/>
          </p:nvPr>
        </p:nvSpPr>
        <p:spPr/>
        <p:txBody>
          <a:bodyPr/>
          <a:lstStyle/>
          <a:p>
            <a:fld id="{0A297500-7527-634B-90F4-69D0994C32B4}" type="slidenum">
              <a:rPr lang="nl-NL" smtClean="0"/>
              <a:pPr/>
              <a:t>36</a:t>
            </a:fld>
            <a:endParaRPr lang="nl-NL" dirty="0"/>
          </a:p>
        </p:txBody>
      </p:sp>
      <p:sp>
        <p:nvSpPr>
          <p:cNvPr id="3" name="Content Placeholder 2">
            <a:extLst>
              <a:ext uri="{FF2B5EF4-FFF2-40B4-BE49-F238E27FC236}">
                <a16:creationId xmlns:a16="http://schemas.microsoft.com/office/drawing/2014/main" id="{5B752E82-1457-E1EA-671B-C8FEC592C8BF}"/>
              </a:ext>
            </a:extLst>
          </p:cNvPr>
          <p:cNvSpPr>
            <a:spLocks noGrp="1"/>
          </p:cNvSpPr>
          <p:nvPr>
            <p:ph sz="quarter" idx="13"/>
          </p:nvPr>
        </p:nvSpPr>
        <p:spPr>
          <a:xfrm>
            <a:off x="129305" y="1291772"/>
            <a:ext cx="3352449" cy="4874685"/>
          </a:xfrm>
        </p:spPr>
        <p:txBody>
          <a:bodyPr/>
          <a:lstStyle/>
          <a:p>
            <a:r>
              <a:rPr lang="nl-BE" dirty="0"/>
              <a:t>een andere interpretatie van de beschrijving leidt tot een andere figuur</a:t>
            </a:r>
          </a:p>
          <a:p>
            <a:r>
              <a:rPr lang="nl-BE" dirty="0"/>
              <a:t>Zie je waar het belangrijkste verschil zit?</a:t>
            </a:r>
          </a:p>
        </p:txBody>
      </p:sp>
      <p:sp>
        <p:nvSpPr>
          <p:cNvPr id="4" name="Title 3">
            <a:extLst>
              <a:ext uri="{FF2B5EF4-FFF2-40B4-BE49-F238E27FC236}">
                <a16:creationId xmlns:a16="http://schemas.microsoft.com/office/drawing/2014/main" id="{647808CD-57CD-2E58-F6AC-62462D822310}"/>
              </a:ext>
            </a:extLst>
          </p:cNvPr>
          <p:cNvSpPr>
            <a:spLocks noGrp="1"/>
          </p:cNvSpPr>
          <p:nvPr>
            <p:ph type="title"/>
          </p:nvPr>
        </p:nvSpPr>
        <p:spPr/>
        <p:txBody>
          <a:bodyPr/>
          <a:lstStyle/>
          <a:p>
            <a:r>
              <a:rPr lang="nl-BE" dirty="0"/>
              <a:t>Nog een puzzelbewijs</a:t>
            </a:r>
          </a:p>
        </p:txBody>
      </p:sp>
      <p:pic>
        <p:nvPicPr>
          <p:cNvPr id="8" name="Picture 7">
            <a:hlinkClick r:id="rId2"/>
            <a:extLst>
              <a:ext uri="{FF2B5EF4-FFF2-40B4-BE49-F238E27FC236}">
                <a16:creationId xmlns:a16="http://schemas.microsoft.com/office/drawing/2014/main" id="{4DB54785-7B60-84AC-7DDD-819F625B36D8}"/>
              </a:ext>
            </a:extLst>
          </p:cNvPr>
          <p:cNvPicPr>
            <a:picLocks noChangeAspect="1"/>
          </p:cNvPicPr>
          <p:nvPr/>
        </p:nvPicPr>
        <p:blipFill>
          <a:blip r:embed="rId3"/>
          <a:stretch>
            <a:fillRect/>
          </a:stretch>
        </p:blipFill>
        <p:spPr>
          <a:xfrm>
            <a:off x="3104707" y="1017805"/>
            <a:ext cx="6039293" cy="5840195"/>
          </a:xfrm>
          <a:prstGeom prst="rect">
            <a:avLst/>
          </a:prstGeom>
        </p:spPr>
      </p:pic>
    </p:spTree>
    <p:extLst>
      <p:ext uri="{BB962C8B-B14F-4D97-AF65-F5344CB8AC3E}">
        <p14:creationId xmlns:p14="http://schemas.microsoft.com/office/powerpoint/2010/main" val="948694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B2244-3812-C2E8-0837-4E4C9719D4AA}"/>
              </a:ext>
            </a:extLst>
          </p:cNvPr>
          <p:cNvSpPr>
            <a:spLocks noGrp="1"/>
          </p:cNvSpPr>
          <p:nvPr>
            <p:ph type="sldNum" sz="quarter" idx="12"/>
          </p:nvPr>
        </p:nvSpPr>
        <p:spPr/>
        <p:txBody>
          <a:bodyPr/>
          <a:lstStyle/>
          <a:p>
            <a:fld id="{0A297500-7527-634B-90F4-69D0994C32B4}" type="slidenum">
              <a:rPr lang="nl-NL" smtClean="0"/>
              <a:pPr/>
              <a:t>37</a:t>
            </a:fld>
            <a:endParaRPr lang="nl-NL" dirty="0"/>
          </a:p>
        </p:txBody>
      </p:sp>
      <p:sp>
        <p:nvSpPr>
          <p:cNvPr id="3" name="Content Placeholder 2">
            <a:extLst>
              <a:ext uri="{FF2B5EF4-FFF2-40B4-BE49-F238E27FC236}">
                <a16:creationId xmlns:a16="http://schemas.microsoft.com/office/drawing/2014/main" id="{9A0D2282-C6F3-CBF0-A9B7-FD563E2CE36D}"/>
              </a:ext>
            </a:extLst>
          </p:cNvPr>
          <p:cNvSpPr>
            <a:spLocks noGrp="1"/>
          </p:cNvSpPr>
          <p:nvPr>
            <p:ph sz="quarter" idx="13"/>
          </p:nvPr>
        </p:nvSpPr>
        <p:spPr>
          <a:xfrm>
            <a:off x="129305" y="1027416"/>
            <a:ext cx="4697875" cy="5139041"/>
          </a:xfrm>
        </p:spPr>
        <p:txBody>
          <a:bodyPr>
            <a:normAutofit fontScale="77500" lnSpcReduction="20000"/>
          </a:bodyPr>
          <a:lstStyle/>
          <a:p>
            <a:pPr>
              <a:lnSpc>
                <a:spcPct val="120000"/>
              </a:lnSpc>
            </a:pPr>
            <a:r>
              <a:rPr lang="nl-BE" dirty="0"/>
              <a:t>vanaf 600 v.Chr. tot 1400 </a:t>
            </a:r>
            <a:r>
              <a:rPr lang="nl-BE" dirty="0" err="1"/>
              <a:t>n.Chr</a:t>
            </a:r>
            <a:r>
              <a:rPr lang="nl-BE" dirty="0"/>
              <a:t>.</a:t>
            </a:r>
          </a:p>
          <a:p>
            <a:pPr>
              <a:lnSpc>
                <a:spcPct val="120000"/>
              </a:lnSpc>
            </a:pPr>
            <a:r>
              <a:rPr lang="nl-BE" dirty="0"/>
              <a:t>contact met Griekse cultuur (Alexander de Grote, 300 v.Chr.)</a:t>
            </a:r>
          </a:p>
          <a:p>
            <a:pPr>
              <a:lnSpc>
                <a:spcPct val="120000"/>
              </a:lnSpc>
            </a:pPr>
            <a:r>
              <a:rPr lang="nl-BE" dirty="0"/>
              <a:t>contact met Islamitisch-Arabische Rijk (vanaf 8ste eeuw)</a:t>
            </a:r>
          </a:p>
          <a:p>
            <a:pPr>
              <a:lnSpc>
                <a:spcPct val="120000"/>
              </a:lnSpc>
            </a:pPr>
            <a:r>
              <a:rPr lang="nl-BE" dirty="0"/>
              <a:t>contact met China erg beperkt, maar toch ook niet volledig afwezig</a:t>
            </a:r>
          </a:p>
          <a:p>
            <a:pPr>
              <a:lnSpc>
                <a:spcPct val="120000"/>
              </a:lnSpc>
            </a:pPr>
            <a:r>
              <a:rPr lang="nl-BE" dirty="0"/>
              <a:t>rijke geschiedenis op het vlak van wiskunde</a:t>
            </a:r>
          </a:p>
          <a:p>
            <a:pPr marL="576000" lvl="2" indent="0">
              <a:lnSpc>
                <a:spcPct val="120000"/>
              </a:lnSpc>
              <a:buNone/>
            </a:pPr>
            <a:r>
              <a:rPr lang="nl-BE" dirty="0"/>
              <a:t>goniometrie, oneindige rijen en reeksen, …</a:t>
            </a:r>
          </a:p>
        </p:txBody>
      </p:sp>
      <p:sp>
        <p:nvSpPr>
          <p:cNvPr id="4" name="Title 3">
            <a:extLst>
              <a:ext uri="{FF2B5EF4-FFF2-40B4-BE49-F238E27FC236}">
                <a16:creationId xmlns:a16="http://schemas.microsoft.com/office/drawing/2014/main" id="{4001F9A1-A416-BC61-668D-13EF002FC1F9}"/>
              </a:ext>
            </a:extLst>
          </p:cNvPr>
          <p:cNvSpPr>
            <a:spLocks noGrp="1"/>
          </p:cNvSpPr>
          <p:nvPr>
            <p:ph type="title"/>
          </p:nvPr>
        </p:nvSpPr>
        <p:spPr/>
        <p:txBody>
          <a:bodyPr/>
          <a:lstStyle/>
          <a:p>
            <a:r>
              <a:rPr lang="nl-BE" dirty="0"/>
              <a:t>Context</a:t>
            </a:r>
          </a:p>
        </p:txBody>
      </p:sp>
      <p:pic>
        <p:nvPicPr>
          <p:cNvPr id="5" name="Content Placeholder 5" descr="Map&#10;&#10;Description automatically generated">
            <a:extLst>
              <a:ext uri="{FF2B5EF4-FFF2-40B4-BE49-F238E27FC236}">
                <a16:creationId xmlns:a16="http://schemas.microsoft.com/office/drawing/2014/main" id="{486E3BA8-EF73-6C82-1344-AAF5EDAA0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92" y="0"/>
            <a:ext cx="3955608" cy="3163715"/>
          </a:xfrm>
          <a:prstGeom prst="rect">
            <a:avLst/>
          </a:prstGeom>
        </p:spPr>
      </p:pic>
      <p:pic>
        <p:nvPicPr>
          <p:cNvPr id="6" name="Picture 5" descr="A map of south asia with black text">
            <a:hlinkClick r:id="rId3"/>
            <a:extLst>
              <a:ext uri="{FF2B5EF4-FFF2-40B4-BE49-F238E27FC236}">
                <a16:creationId xmlns:a16="http://schemas.microsoft.com/office/drawing/2014/main" id="{B98ABD6C-AAA2-F485-9D91-A202A26BE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109" y="3001108"/>
            <a:ext cx="3856892" cy="3856892"/>
          </a:xfrm>
          <a:prstGeom prst="rect">
            <a:avLst/>
          </a:prstGeom>
        </p:spPr>
      </p:pic>
      <p:sp>
        <p:nvSpPr>
          <p:cNvPr id="7" name="Oval 6">
            <a:extLst>
              <a:ext uri="{FF2B5EF4-FFF2-40B4-BE49-F238E27FC236}">
                <a16:creationId xmlns:a16="http://schemas.microsoft.com/office/drawing/2014/main" id="{A2F23B7D-6577-4B97-DAA3-9E7FAAC811B3}"/>
              </a:ext>
            </a:extLst>
          </p:cNvPr>
          <p:cNvSpPr/>
          <p:nvPr/>
        </p:nvSpPr>
        <p:spPr>
          <a:xfrm rot="1701576">
            <a:off x="6194148" y="3493789"/>
            <a:ext cx="815809" cy="16262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a:extLst>
              <a:ext uri="{FF2B5EF4-FFF2-40B4-BE49-F238E27FC236}">
                <a16:creationId xmlns:a16="http://schemas.microsoft.com/office/drawing/2014/main" id="{241F0E56-E95E-DD3A-5A64-25FAD7F39A2F}"/>
              </a:ext>
            </a:extLst>
          </p:cNvPr>
          <p:cNvSpPr/>
          <p:nvPr/>
        </p:nvSpPr>
        <p:spPr>
          <a:xfrm rot="1701576">
            <a:off x="6790310" y="4124570"/>
            <a:ext cx="2240990" cy="69385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7110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94D4EA-22C2-4018-8A54-5D98A1504543}"/>
              </a:ext>
            </a:extLst>
          </p:cNvPr>
          <p:cNvSpPr>
            <a:spLocks noGrp="1"/>
          </p:cNvSpPr>
          <p:nvPr>
            <p:ph type="sldNum" sz="quarter" idx="12"/>
          </p:nvPr>
        </p:nvSpPr>
        <p:spPr/>
        <p:txBody>
          <a:bodyPr/>
          <a:lstStyle/>
          <a:p>
            <a:fld id="{0A297500-7527-634B-90F4-69D0994C32B4}" type="slidenum">
              <a:rPr lang="nl-NL" smtClean="0"/>
              <a:pPr/>
              <a:t>38</a:t>
            </a:fld>
            <a:endParaRPr lang="nl-NL" dirty="0"/>
          </a:p>
        </p:txBody>
      </p:sp>
      <p:pic>
        <p:nvPicPr>
          <p:cNvPr id="6" name="Content Placeholder 5" descr="A picture containing shape&#10;&#10;Description automatically generated">
            <a:hlinkClick r:id="rId2"/>
            <a:extLst>
              <a:ext uri="{FF2B5EF4-FFF2-40B4-BE49-F238E27FC236}">
                <a16:creationId xmlns:a16="http://schemas.microsoft.com/office/drawing/2014/main" id="{41C46F32-A472-4524-B127-B4DE7CD178A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8588" y="1793723"/>
            <a:ext cx="8886825" cy="3870628"/>
          </a:xfrm>
        </p:spPr>
      </p:pic>
      <p:sp>
        <p:nvSpPr>
          <p:cNvPr id="4" name="Title 3">
            <a:extLst>
              <a:ext uri="{FF2B5EF4-FFF2-40B4-BE49-F238E27FC236}">
                <a16:creationId xmlns:a16="http://schemas.microsoft.com/office/drawing/2014/main" id="{27FD1B70-8A23-416E-8A05-7122D2C59F15}"/>
              </a:ext>
            </a:extLst>
          </p:cNvPr>
          <p:cNvSpPr>
            <a:spLocks noGrp="1"/>
          </p:cNvSpPr>
          <p:nvPr>
            <p:ph type="title"/>
          </p:nvPr>
        </p:nvSpPr>
        <p:spPr/>
        <p:txBody>
          <a:bodyPr>
            <a:normAutofit fontScale="90000"/>
          </a:bodyPr>
          <a:lstStyle/>
          <a:p>
            <a:r>
              <a:rPr lang="nl-BE" dirty="0"/>
              <a:t>Een bewijs uit India (</a:t>
            </a:r>
            <a:r>
              <a:rPr lang="nl-BE" dirty="0" err="1"/>
              <a:t>Bhaskara</a:t>
            </a:r>
            <a:r>
              <a:rPr lang="nl-BE" dirty="0"/>
              <a:t> II, 12de eeuw, in moderne notatie)</a:t>
            </a:r>
          </a:p>
        </p:txBody>
      </p:sp>
    </p:spTree>
    <p:extLst>
      <p:ext uri="{BB962C8B-B14F-4D97-AF65-F5344CB8AC3E}">
        <p14:creationId xmlns:p14="http://schemas.microsoft.com/office/powerpoint/2010/main" val="412989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761C9-A502-D4A2-F1A0-E887268733F6}"/>
              </a:ext>
            </a:extLst>
          </p:cNvPr>
          <p:cNvSpPr>
            <a:spLocks noGrp="1"/>
          </p:cNvSpPr>
          <p:nvPr>
            <p:ph type="sldNum" sz="quarter" idx="12"/>
          </p:nvPr>
        </p:nvSpPr>
        <p:spPr/>
        <p:txBody>
          <a:bodyPr/>
          <a:lstStyle/>
          <a:p>
            <a:fld id="{0A297500-7527-634B-90F4-69D0994C32B4}" type="slidenum">
              <a:rPr lang="nl-NL" smtClean="0"/>
              <a:pPr/>
              <a:t>39</a:t>
            </a:fld>
            <a:endParaRPr lang="nl-NL" dirty="0"/>
          </a:p>
        </p:txBody>
      </p:sp>
      <p:sp>
        <p:nvSpPr>
          <p:cNvPr id="3" name="Content Placeholder 2">
            <a:extLst>
              <a:ext uri="{FF2B5EF4-FFF2-40B4-BE49-F238E27FC236}">
                <a16:creationId xmlns:a16="http://schemas.microsoft.com/office/drawing/2014/main" id="{57A289D4-5026-5A05-4D9F-040898EA09F9}"/>
              </a:ext>
            </a:extLst>
          </p:cNvPr>
          <p:cNvSpPr>
            <a:spLocks noGrp="1"/>
          </p:cNvSpPr>
          <p:nvPr>
            <p:ph sz="quarter" idx="13"/>
          </p:nvPr>
        </p:nvSpPr>
        <p:spPr/>
        <p:txBody>
          <a:bodyPr/>
          <a:lstStyle/>
          <a:p>
            <a:r>
              <a:rPr lang="nl-BE" dirty="0"/>
              <a:t>Wat wij de stelling van Pythagoras noemen, was bekend in tal van culturen.</a:t>
            </a:r>
          </a:p>
          <a:p>
            <a:r>
              <a:rPr lang="nl-BE" dirty="0"/>
              <a:t>Het toont dat heel veel culturen bijgedragen hebben aan de wiskunde en dat wiskunde niet louter een West-Europees product is.</a:t>
            </a:r>
          </a:p>
        </p:txBody>
      </p:sp>
      <p:sp>
        <p:nvSpPr>
          <p:cNvPr id="4" name="Title 3">
            <a:extLst>
              <a:ext uri="{FF2B5EF4-FFF2-40B4-BE49-F238E27FC236}">
                <a16:creationId xmlns:a16="http://schemas.microsoft.com/office/drawing/2014/main" id="{4E65A1FE-BEE4-49D4-24A9-86D23494FE57}"/>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146118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5571-7B4B-AF41-92E4-E8A46DE3C6A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8DFD92-8805-1E68-4A70-47208D1AE38B}"/>
              </a:ext>
            </a:extLst>
          </p:cNvPr>
          <p:cNvSpPr>
            <a:spLocks noGrp="1"/>
          </p:cNvSpPr>
          <p:nvPr>
            <p:ph type="sldNum" sz="quarter" idx="12"/>
          </p:nvPr>
        </p:nvSpPr>
        <p:spPr/>
        <p:txBody>
          <a:bodyPr/>
          <a:lstStyle/>
          <a:p>
            <a:fld id="{0A297500-7527-634B-90F4-69D0994C32B4}" type="slidenum">
              <a:rPr lang="nl-NL" smtClean="0"/>
              <a:pPr/>
              <a:t>4</a:t>
            </a:fld>
            <a:endParaRPr lang="nl-NL" dirty="0"/>
          </a:p>
        </p:txBody>
      </p:sp>
      <p:sp>
        <p:nvSpPr>
          <p:cNvPr id="3" name="Content Placeholder 2">
            <a:extLst>
              <a:ext uri="{FF2B5EF4-FFF2-40B4-BE49-F238E27FC236}">
                <a16:creationId xmlns:a16="http://schemas.microsoft.com/office/drawing/2014/main" id="{D99819E5-FF9A-DE0C-B04E-3FE747E6CEC6}"/>
              </a:ext>
            </a:extLst>
          </p:cNvPr>
          <p:cNvSpPr>
            <a:spLocks noGrp="1"/>
          </p:cNvSpPr>
          <p:nvPr>
            <p:ph sz="quarter" idx="13"/>
          </p:nvPr>
        </p:nvSpPr>
        <p:spPr>
          <a:xfrm>
            <a:off x="129305" y="1291772"/>
            <a:ext cx="6840000" cy="4874685"/>
          </a:xfrm>
        </p:spPr>
        <p:txBody>
          <a:bodyPr>
            <a:normAutofit fontScale="92500" lnSpcReduction="10000"/>
          </a:bodyPr>
          <a:lstStyle/>
          <a:p>
            <a:pPr>
              <a:lnSpc>
                <a:spcPct val="110000"/>
              </a:lnSpc>
            </a:pPr>
            <a:r>
              <a:rPr lang="nl-BE" dirty="0"/>
              <a:t>…</a:t>
            </a:r>
          </a:p>
          <a:p>
            <a:pPr>
              <a:lnSpc>
                <a:spcPct val="110000"/>
              </a:lnSpc>
            </a:pPr>
            <a:r>
              <a:rPr lang="nl-BE" dirty="0"/>
              <a:t>daarom: enkele goede bronnen waar je (veel) meer kunt vinden</a:t>
            </a:r>
          </a:p>
          <a:p>
            <a:pPr lvl="1">
              <a:lnSpc>
                <a:spcPct val="110000"/>
              </a:lnSpc>
            </a:pPr>
            <a:r>
              <a:rPr lang="nl-BE" dirty="0"/>
              <a:t>Negen fragmenten uit de geschiedenis van de wiskunde, Uitwiskeling 39/3</a:t>
            </a:r>
          </a:p>
          <a:p>
            <a:pPr lvl="1">
              <a:lnSpc>
                <a:spcPct val="110000"/>
              </a:lnSpc>
            </a:pPr>
            <a:r>
              <a:rPr lang="nl-BE" dirty="0"/>
              <a:t>en nog veel andere bijdragen in dit tijdschrift en in Wiskunde en Onderwijs</a:t>
            </a:r>
          </a:p>
          <a:p>
            <a:pPr marL="864000" lvl="3" indent="0">
              <a:lnSpc>
                <a:spcPct val="110000"/>
              </a:lnSpc>
              <a:buNone/>
            </a:pPr>
            <a:r>
              <a:rPr lang="nl-BE" dirty="0">
                <a:hlinkClick r:id="rId2"/>
              </a:rPr>
              <a:t>(https://www.uitwiskeling.be/</a:t>
            </a:r>
            <a:r>
              <a:rPr lang="nl-BE" dirty="0"/>
              <a:t> en </a:t>
            </a:r>
            <a:r>
              <a:rPr lang="nl-BE" dirty="0">
                <a:hlinkClick r:id="rId3"/>
              </a:rPr>
              <a:t>https://www.vvwl.be</a:t>
            </a:r>
            <a:r>
              <a:rPr lang="nl-BE" dirty="0"/>
              <a:t>)</a:t>
            </a:r>
          </a:p>
          <a:p>
            <a:pPr lvl="1">
              <a:lnSpc>
                <a:spcPct val="110000"/>
              </a:lnSpc>
            </a:pPr>
            <a:r>
              <a:rPr lang="nl-BE" dirty="0"/>
              <a:t>The story of </a:t>
            </a:r>
            <a:r>
              <a:rPr lang="nl-BE" dirty="0" err="1"/>
              <a:t>math</a:t>
            </a:r>
            <a:r>
              <a:rPr lang="nl-BE" dirty="0"/>
              <a:t> (reeks van vier documentaires door Marcus du </a:t>
            </a:r>
            <a:r>
              <a:rPr lang="nl-BE" dirty="0" err="1"/>
              <a:t>Sautoy</a:t>
            </a:r>
            <a:r>
              <a:rPr lang="nl-BE" dirty="0"/>
              <a:t>)</a:t>
            </a:r>
          </a:p>
          <a:p>
            <a:pPr lvl="1">
              <a:lnSpc>
                <a:spcPct val="110000"/>
              </a:lnSpc>
            </a:pPr>
            <a:r>
              <a:rPr lang="nl-BE" dirty="0"/>
              <a:t>en nog zoveel andere bronnen…</a:t>
            </a:r>
          </a:p>
        </p:txBody>
      </p:sp>
      <p:sp>
        <p:nvSpPr>
          <p:cNvPr id="4" name="Title 3">
            <a:extLst>
              <a:ext uri="{FF2B5EF4-FFF2-40B4-BE49-F238E27FC236}">
                <a16:creationId xmlns:a16="http://schemas.microsoft.com/office/drawing/2014/main" id="{25CB06C8-A9C9-D34E-F366-4CA3384D48FE}"/>
              </a:ext>
            </a:extLst>
          </p:cNvPr>
          <p:cNvSpPr>
            <a:spLocks noGrp="1"/>
          </p:cNvSpPr>
          <p:nvPr>
            <p:ph type="title"/>
          </p:nvPr>
        </p:nvSpPr>
        <p:spPr/>
        <p:txBody>
          <a:bodyPr/>
          <a:lstStyle/>
          <a:p>
            <a:r>
              <a:rPr lang="nl-BE" dirty="0"/>
              <a:t>Vóór we van start gaan…</a:t>
            </a:r>
          </a:p>
        </p:txBody>
      </p:sp>
      <p:pic>
        <p:nvPicPr>
          <p:cNvPr id="6" name="Picture 5">
            <a:extLst>
              <a:ext uri="{FF2B5EF4-FFF2-40B4-BE49-F238E27FC236}">
                <a16:creationId xmlns:a16="http://schemas.microsoft.com/office/drawing/2014/main" id="{2D6FA879-C25E-DF52-EBD7-E04563B02A34}"/>
              </a:ext>
            </a:extLst>
          </p:cNvPr>
          <p:cNvPicPr>
            <a:picLocks noChangeAspect="1"/>
          </p:cNvPicPr>
          <p:nvPr/>
        </p:nvPicPr>
        <p:blipFill>
          <a:blip r:embed="rId4"/>
          <a:stretch>
            <a:fillRect/>
          </a:stretch>
        </p:blipFill>
        <p:spPr>
          <a:xfrm>
            <a:off x="6847875" y="2116479"/>
            <a:ext cx="2296124" cy="1520578"/>
          </a:xfrm>
          <a:prstGeom prst="rect">
            <a:avLst/>
          </a:prstGeom>
          <a:ln w="12700">
            <a:solidFill>
              <a:srgbClr val="000000"/>
            </a:solidFill>
          </a:ln>
        </p:spPr>
      </p:pic>
      <p:pic>
        <p:nvPicPr>
          <p:cNvPr id="8" name="Picture 7" descr="A person in front of a mosaic wall&#10;&#10;AI-generated content may be incorrect.">
            <a:extLst>
              <a:ext uri="{FF2B5EF4-FFF2-40B4-BE49-F238E27FC236}">
                <a16:creationId xmlns:a16="http://schemas.microsoft.com/office/drawing/2014/main" id="{E72E280A-5EF2-8EF8-D460-F503E3999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874" y="3750749"/>
            <a:ext cx="2296125" cy="2296125"/>
          </a:xfrm>
          <a:prstGeom prst="rect">
            <a:avLst/>
          </a:prstGeom>
        </p:spPr>
      </p:pic>
    </p:spTree>
    <p:extLst>
      <p:ext uri="{BB962C8B-B14F-4D97-AF65-F5344CB8AC3E}">
        <p14:creationId xmlns:p14="http://schemas.microsoft.com/office/powerpoint/2010/main" val="178785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0996-CB3F-4F34-238B-1D89EBC0DA08}"/>
              </a:ext>
            </a:extLst>
          </p:cNvPr>
          <p:cNvSpPr>
            <a:spLocks noGrp="1"/>
          </p:cNvSpPr>
          <p:nvPr>
            <p:ph type="title"/>
          </p:nvPr>
        </p:nvSpPr>
        <p:spPr/>
        <p:txBody>
          <a:bodyPr/>
          <a:lstStyle/>
          <a:p>
            <a:r>
              <a:rPr lang="nl-BE" dirty="0"/>
              <a:t>Een meetkundig voorbeeld uit de Islamitisch-Arabische cultuur</a:t>
            </a:r>
          </a:p>
        </p:txBody>
      </p:sp>
      <p:sp>
        <p:nvSpPr>
          <p:cNvPr id="3" name="Text Placeholder 2">
            <a:extLst>
              <a:ext uri="{FF2B5EF4-FFF2-40B4-BE49-F238E27FC236}">
                <a16:creationId xmlns:a16="http://schemas.microsoft.com/office/drawing/2014/main" id="{B20E729B-4D14-85F7-5954-2249107FFC08}"/>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510D0D40-D573-5D69-28C1-63B94A86B1D4}"/>
              </a:ext>
            </a:extLst>
          </p:cNvPr>
          <p:cNvSpPr>
            <a:spLocks noGrp="1"/>
          </p:cNvSpPr>
          <p:nvPr>
            <p:ph type="sldNum" sz="quarter" idx="17"/>
          </p:nvPr>
        </p:nvSpPr>
        <p:spPr/>
        <p:txBody>
          <a:bodyPr/>
          <a:lstStyle/>
          <a:p>
            <a:fld id="{0A297500-7527-634B-90F4-69D0994C32B4}" type="slidenum">
              <a:rPr lang="nl-NL" smtClean="0"/>
              <a:pPr/>
              <a:t>40</a:t>
            </a:fld>
            <a:endParaRPr lang="nl-NL" dirty="0"/>
          </a:p>
        </p:txBody>
      </p:sp>
    </p:spTree>
    <p:extLst>
      <p:ext uri="{BB962C8B-B14F-4D97-AF65-F5344CB8AC3E}">
        <p14:creationId xmlns:p14="http://schemas.microsoft.com/office/powerpoint/2010/main" val="2065832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0EFC5-F37B-4EDA-9E75-E1D97606E413}"/>
              </a:ext>
            </a:extLst>
          </p:cNvPr>
          <p:cNvSpPr>
            <a:spLocks noGrp="1"/>
          </p:cNvSpPr>
          <p:nvPr>
            <p:ph type="title"/>
          </p:nvPr>
        </p:nvSpPr>
        <p:spPr/>
        <p:txBody>
          <a:bodyPr>
            <a:normAutofit fontScale="90000"/>
          </a:bodyPr>
          <a:lstStyle/>
          <a:p>
            <a:r>
              <a:rPr lang="nl-BE" dirty="0"/>
              <a:t>Context</a:t>
            </a:r>
            <a:br>
              <a:rPr lang="nl-BE" dirty="0"/>
            </a:br>
            <a:endParaRPr lang="nl-BE" dirty="0"/>
          </a:p>
        </p:txBody>
      </p:sp>
      <p:sp>
        <p:nvSpPr>
          <p:cNvPr id="3" name="Content Placeholder 2">
            <a:extLst>
              <a:ext uri="{FF2B5EF4-FFF2-40B4-BE49-F238E27FC236}">
                <a16:creationId xmlns:a16="http://schemas.microsoft.com/office/drawing/2014/main" id="{96F05FD0-3FE7-43F8-A1EC-593C4C1E1D39}"/>
              </a:ext>
            </a:extLst>
          </p:cNvPr>
          <p:cNvSpPr>
            <a:spLocks noGrp="1"/>
          </p:cNvSpPr>
          <p:nvPr>
            <p:ph sz="half" idx="1"/>
          </p:nvPr>
        </p:nvSpPr>
        <p:spPr>
          <a:xfrm>
            <a:off x="129304" y="654518"/>
            <a:ext cx="5005403" cy="5709140"/>
          </a:xfrm>
        </p:spPr>
        <p:txBody>
          <a:bodyPr>
            <a:normAutofit fontScale="77500" lnSpcReduction="20000"/>
          </a:bodyPr>
          <a:lstStyle/>
          <a:p>
            <a:pPr>
              <a:lnSpc>
                <a:spcPct val="120000"/>
              </a:lnSpc>
            </a:pPr>
            <a:r>
              <a:rPr lang="nl-BE" dirty="0"/>
              <a:t>622 AD: Mohammed wordt naast religieuze ook militaire leider, </a:t>
            </a:r>
            <a:r>
              <a:rPr lang="en-US" dirty="0" err="1"/>
              <a:t>expansie</a:t>
            </a:r>
            <a:r>
              <a:rPr lang="en-US" dirty="0"/>
              <a:t> tot 750 AD</a:t>
            </a:r>
          </a:p>
          <a:p>
            <a:pPr>
              <a:lnSpc>
                <a:spcPct val="120000"/>
              </a:lnSpc>
            </a:pPr>
            <a:r>
              <a:rPr lang="en-US" dirty="0" err="1"/>
              <a:t>Islamitische</a:t>
            </a:r>
            <a:r>
              <a:rPr lang="en-US" dirty="0"/>
              <a:t> </a:t>
            </a:r>
            <a:r>
              <a:rPr lang="en-US" dirty="0" err="1"/>
              <a:t>rijk</a:t>
            </a:r>
            <a:r>
              <a:rPr lang="en-US" dirty="0"/>
              <a:t> </a:t>
            </a:r>
            <a:r>
              <a:rPr lang="en-US" dirty="0" err="1"/>
              <a:t>omvat</a:t>
            </a:r>
            <a:r>
              <a:rPr lang="en-US" dirty="0"/>
              <a:t> of </a:t>
            </a:r>
            <a:r>
              <a:rPr lang="en-US" dirty="0" err="1"/>
              <a:t>grenst</a:t>
            </a:r>
            <a:r>
              <a:rPr lang="en-US" dirty="0"/>
              <a:t> </a:t>
            </a:r>
            <a:r>
              <a:rPr lang="en-US" dirty="0" err="1"/>
              <a:t>aan</a:t>
            </a:r>
            <a:r>
              <a:rPr lang="en-US" dirty="0"/>
              <a:t> alle </a:t>
            </a:r>
            <a:r>
              <a:rPr lang="en-US" dirty="0" err="1"/>
              <a:t>oude</a:t>
            </a:r>
            <a:r>
              <a:rPr lang="en-US" dirty="0"/>
              <a:t> </a:t>
            </a:r>
            <a:r>
              <a:rPr lang="en-US" dirty="0" err="1"/>
              <a:t>culturen</a:t>
            </a:r>
            <a:r>
              <a:rPr lang="en-US" dirty="0"/>
              <a:t> </a:t>
            </a:r>
            <a:r>
              <a:rPr lang="en-US" dirty="0" err="1"/>
              <a:t>en</a:t>
            </a:r>
            <a:r>
              <a:rPr lang="en-US" dirty="0"/>
              <a:t> </a:t>
            </a:r>
            <a:r>
              <a:rPr lang="en-US" dirty="0" err="1"/>
              <a:t>aan</a:t>
            </a:r>
            <a:r>
              <a:rPr lang="en-US" dirty="0"/>
              <a:t> Oost-</a:t>
            </a:r>
            <a:r>
              <a:rPr lang="en-US" dirty="0" err="1"/>
              <a:t>Romeinse</a:t>
            </a:r>
            <a:r>
              <a:rPr lang="en-US" dirty="0"/>
              <a:t> Rijk</a:t>
            </a:r>
          </a:p>
          <a:p>
            <a:pPr>
              <a:lnSpc>
                <a:spcPct val="120000"/>
              </a:lnSpc>
            </a:pPr>
            <a:r>
              <a:rPr lang="nl-BE" dirty="0"/>
              <a:t>bloeiperiode: 750 – 1258, </a:t>
            </a:r>
            <a:r>
              <a:rPr lang="nl-BE" dirty="0" err="1"/>
              <a:t>Abbasidische</a:t>
            </a:r>
            <a:r>
              <a:rPr lang="nl-BE" dirty="0"/>
              <a:t> kalifaat, Bagdad </a:t>
            </a:r>
            <a:r>
              <a:rPr lang="en-US" dirty="0" err="1"/>
              <a:t>als</a:t>
            </a:r>
            <a:r>
              <a:rPr lang="en-US" dirty="0"/>
              <a:t> </a:t>
            </a:r>
            <a:r>
              <a:rPr lang="en-US" dirty="0" err="1"/>
              <a:t>culturele</a:t>
            </a:r>
            <a:r>
              <a:rPr lang="en-US" dirty="0"/>
              <a:t> centrum: Huis van de </a:t>
            </a:r>
            <a:r>
              <a:rPr lang="en-US" dirty="0" err="1"/>
              <a:t>Wijsheid</a:t>
            </a:r>
            <a:r>
              <a:rPr lang="en-US" dirty="0"/>
              <a:t> (</a:t>
            </a:r>
            <a:r>
              <a:rPr lang="en-US" dirty="0" err="1"/>
              <a:t>bibliotheek</a:t>
            </a:r>
            <a:r>
              <a:rPr lang="en-US" dirty="0"/>
              <a:t>, </a:t>
            </a:r>
            <a:r>
              <a:rPr lang="en-US" dirty="0" err="1"/>
              <a:t>observatorium</a:t>
            </a:r>
            <a:r>
              <a:rPr lang="en-US" dirty="0"/>
              <a:t>)</a:t>
            </a:r>
          </a:p>
          <a:p>
            <a:pPr>
              <a:lnSpc>
                <a:spcPct val="120000"/>
              </a:lnSpc>
            </a:pPr>
            <a:r>
              <a:rPr lang="en-US" dirty="0" err="1"/>
              <a:t>praktische</a:t>
            </a:r>
            <a:r>
              <a:rPr lang="en-US" dirty="0"/>
              <a:t> maar </a:t>
            </a:r>
            <a:r>
              <a:rPr lang="en-US" dirty="0" err="1"/>
              <a:t>ook</a:t>
            </a:r>
            <a:r>
              <a:rPr lang="en-US" dirty="0"/>
              <a:t> </a:t>
            </a:r>
            <a:r>
              <a:rPr lang="en-US" dirty="0" err="1"/>
              <a:t>theoretische</a:t>
            </a:r>
            <a:r>
              <a:rPr lang="en-US" dirty="0"/>
              <a:t> </a:t>
            </a:r>
            <a:r>
              <a:rPr lang="en-US" dirty="0" err="1"/>
              <a:t>wiskunde</a:t>
            </a:r>
            <a:r>
              <a:rPr lang="en-US" dirty="0"/>
              <a:t>: </a:t>
            </a:r>
            <a:r>
              <a:rPr lang="en-US" dirty="0" err="1"/>
              <a:t>verzamelen</a:t>
            </a:r>
            <a:r>
              <a:rPr lang="en-US" dirty="0"/>
              <a:t>, </a:t>
            </a:r>
            <a:r>
              <a:rPr lang="en-US" dirty="0" err="1"/>
              <a:t>vertalen</a:t>
            </a:r>
            <a:r>
              <a:rPr lang="en-US" dirty="0"/>
              <a:t>, </a:t>
            </a:r>
            <a:r>
              <a:rPr lang="en-US" dirty="0" err="1"/>
              <a:t>bestuderen</a:t>
            </a:r>
            <a:r>
              <a:rPr lang="en-US" dirty="0"/>
              <a:t> van </a:t>
            </a:r>
            <a:r>
              <a:rPr lang="en-US" dirty="0" err="1"/>
              <a:t>bronnen</a:t>
            </a:r>
            <a:r>
              <a:rPr lang="en-US" dirty="0"/>
              <a:t> </a:t>
            </a:r>
            <a:r>
              <a:rPr lang="en-US" dirty="0" err="1"/>
              <a:t>uit</a:t>
            </a:r>
            <a:r>
              <a:rPr lang="en-US" dirty="0"/>
              <a:t> Griekenland, India, </a:t>
            </a:r>
            <a:r>
              <a:rPr lang="en-US" dirty="0" err="1"/>
              <a:t>Perzië</a:t>
            </a:r>
            <a:r>
              <a:rPr lang="en-US" dirty="0"/>
              <a:t>, …</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nl-BE" dirty="0"/>
          </a:p>
          <a:p>
            <a:pPr>
              <a:lnSpc>
                <a:spcPct val="120000"/>
              </a:lnSpc>
            </a:pPr>
            <a:endParaRPr lang="nl-BE" dirty="0"/>
          </a:p>
        </p:txBody>
      </p:sp>
      <p:sp>
        <p:nvSpPr>
          <p:cNvPr id="5" name="Tijdelijke aanduiding voor inhoud 4">
            <a:extLst>
              <a:ext uri="{FF2B5EF4-FFF2-40B4-BE49-F238E27FC236}">
                <a16:creationId xmlns:a16="http://schemas.microsoft.com/office/drawing/2014/main" id="{6C10205D-EC14-D01E-50EB-00622C102F2D}"/>
              </a:ext>
            </a:extLst>
          </p:cNvPr>
          <p:cNvSpPr>
            <a:spLocks noGrp="1"/>
          </p:cNvSpPr>
          <p:nvPr>
            <p:ph sz="half" idx="2"/>
          </p:nvPr>
        </p:nvSpPr>
        <p:spPr>
          <a:xfrm>
            <a:off x="4979893" y="2351587"/>
            <a:ext cx="4034801" cy="4016279"/>
          </a:xfrm>
        </p:spPr>
        <p:txBody>
          <a:bodyPr>
            <a:normAutofit fontScale="77500" lnSpcReduction="20000"/>
          </a:bodyPr>
          <a:lstStyle/>
          <a:p>
            <a:pPr>
              <a:lnSpc>
                <a:spcPct val="120000"/>
              </a:lnSpc>
            </a:pPr>
            <a:r>
              <a:rPr lang="nl-BE" dirty="0"/>
              <a:t>1258: invasie Mongolen, Huis van de Wijsheid vernield, boeken in de rivier</a:t>
            </a:r>
          </a:p>
          <a:p>
            <a:pPr>
              <a:lnSpc>
                <a:spcPct val="120000"/>
              </a:lnSpc>
            </a:pPr>
            <a:r>
              <a:rPr lang="nl-BE" dirty="0"/>
              <a:t>Islamitisch of Arabisch? </a:t>
            </a:r>
          </a:p>
          <a:p>
            <a:pPr>
              <a:lnSpc>
                <a:spcPct val="120000"/>
              </a:lnSpc>
            </a:pPr>
            <a:r>
              <a:rPr lang="nl-BE" dirty="0"/>
              <a:t>rol van Arabische / Islamitische wiskunde lange tijd gereduceerd tot doorgeefluik, maar visie is sinds de jaren 1950 veranderd</a:t>
            </a:r>
          </a:p>
          <a:p>
            <a:pPr>
              <a:lnSpc>
                <a:spcPct val="120000"/>
              </a:lnSpc>
            </a:pPr>
            <a:endParaRPr lang="nl-BE" dirty="0"/>
          </a:p>
        </p:txBody>
      </p:sp>
      <p:sp>
        <p:nvSpPr>
          <p:cNvPr id="2" name="Slide Number Placeholder 1">
            <a:extLst>
              <a:ext uri="{FF2B5EF4-FFF2-40B4-BE49-F238E27FC236}">
                <a16:creationId xmlns:a16="http://schemas.microsoft.com/office/drawing/2014/main" id="{F7AE57D3-18E8-4B12-A764-141C4D571F12}"/>
              </a:ext>
            </a:extLst>
          </p:cNvPr>
          <p:cNvSpPr>
            <a:spLocks noGrp="1"/>
          </p:cNvSpPr>
          <p:nvPr>
            <p:ph type="sldNum" sz="quarter" idx="12"/>
          </p:nvPr>
        </p:nvSpPr>
        <p:spPr/>
        <p:txBody>
          <a:bodyPr/>
          <a:lstStyle/>
          <a:p>
            <a:fld id="{0A297500-7527-634B-90F4-69D0994C32B4}" type="slidenum">
              <a:rPr lang="nl-NL" smtClean="0"/>
              <a:pPr/>
              <a:t>41</a:t>
            </a:fld>
            <a:endParaRPr lang="nl-NL" dirty="0"/>
          </a:p>
        </p:txBody>
      </p:sp>
      <p:pic>
        <p:nvPicPr>
          <p:cNvPr id="6" name="Picture 5" descr="Map&#10;&#10;Description automatically generated">
            <a:hlinkClick r:id="rId2"/>
            <a:extLst>
              <a:ext uri="{FF2B5EF4-FFF2-40B4-BE49-F238E27FC236}">
                <a16:creationId xmlns:a16="http://schemas.microsoft.com/office/drawing/2014/main" id="{7050F0C4-638D-4A1F-9527-73A7107A2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052" y="0"/>
            <a:ext cx="4253947" cy="1952089"/>
          </a:xfrm>
          <a:prstGeom prst="rect">
            <a:avLst/>
          </a:prstGeom>
        </p:spPr>
      </p:pic>
    </p:spTree>
    <p:extLst>
      <p:ext uri="{BB962C8B-B14F-4D97-AF65-F5344CB8AC3E}">
        <p14:creationId xmlns:p14="http://schemas.microsoft.com/office/powerpoint/2010/main" val="11104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42</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8885390" cy="5083628"/>
          </a:xfrm>
        </p:spPr>
        <p:txBody>
          <a:bodyPr>
            <a:normAutofit fontScale="92500" lnSpcReduction="20000"/>
          </a:bodyPr>
          <a:lstStyle/>
          <a:p>
            <a:r>
              <a:rPr lang="nl-BE" sz="2100" dirty="0"/>
              <a:t>bron: </a:t>
            </a:r>
            <a:r>
              <a:rPr lang="nl-BE" sz="2100" dirty="0" err="1"/>
              <a:t>Beggren</a:t>
            </a:r>
            <a:r>
              <a:rPr lang="nl-BE" sz="2100" dirty="0"/>
              <a:t>, J.L. (2009). Mathematics in </a:t>
            </a:r>
            <a:r>
              <a:rPr lang="nl-BE" sz="2100" dirty="0" err="1"/>
              <a:t>Medieval</a:t>
            </a:r>
            <a:r>
              <a:rPr lang="nl-BE" sz="2100" dirty="0"/>
              <a:t> Islam</a:t>
            </a:r>
          </a:p>
          <a:p>
            <a:pPr marL="0" indent="0">
              <a:spcBef>
                <a:spcPts val="0"/>
              </a:spcBef>
              <a:buNone/>
            </a:pPr>
            <a:r>
              <a:rPr lang="nl-BE" sz="2100" dirty="0"/>
              <a:t>	in: Katz, V. (zie eerder)</a:t>
            </a:r>
          </a:p>
          <a:p>
            <a:r>
              <a:rPr lang="nl-BE" dirty="0"/>
              <a:t>940-997</a:t>
            </a:r>
          </a:p>
          <a:p>
            <a:r>
              <a:rPr lang="nl-BE" dirty="0"/>
              <a:t>uit </a:t>
            </a:r>
            <a:r>
              <a:rPr lang="nl-BE" dirty="0" err="1"/>
              <a:t>Buzhgan</a:t>
            </a:r>
            <a:r>
              <a:rPr lang="nl-BE" dirty="0"/>
              <a:t> in </a:t>
            </a:r>
            <a:r>
              <a:rPr lang="nl-BE" dirty="0" err="1"/>
              <a:t>Khorasan</a:t>
            </a:r>
            <a:r>
              <a:rPr lang="nl-BE" dirty="0"/>
              <a:t> in huidige Iran</a:t>
            </a:r>
          </a:p>
          <a:p>
            <a:r>
              <a:rPr lang="nl-BE" dirty="0"/>
              <a:t>werkte in Bagdad</a:t>
            </a:r>
          </a:p>
          <a:p>
            <a:r>
              <a:rPr lang="nl-BE" dirty="0"/>
              <a:t>brug tussen de theoretische en de praktische meetkunde</a:t>
            </a:r>
          </a:p>
          <a:p>
            <a:r>
              <a:rPr lang="nl-BE" dirty="0"/>
              <a:t>On the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the </a:t>
            </a:r>
            <a:r>
              <a:rPr lang="nl-BE" dirty="0" err="1"/>
              <a:t>Artisan</a:t>
            </a:r>
            <a:endParaRPr lang="nl-BE" dirty="0"/>
          </a:p>
          <a:p>
            <a:pPr marL="576000" lvl="2" indent="0">
              <a:buNone/>
            </a:pPr>
            <a:r>
              <a:rPr lang="nl-BE" dirty="0"/>
              <a:t>Een aantal meetkundigen en ambachtslieden hebben zich vergist in de kwestie van deze vierkanten en hun samenstelling. De meetkundigen [hebben zich vergist] omdat ze weinig ervaring hebben met het construeren ervan, en de ambachtslieden [hebben zich vergist] omdat ze geen kennis hebben van bewijzen.</a:t>
            </a:r>
            <a:r>
              <a:rPr lang="en-US" dirty="0"/>
              <a:t> […] </a:t>
            </a:r>
          </a:p>
          <a:p>
            <a:pPr marL="576000" lvl="2" indent="0">
              <a:buNone/>
            </a:pPr>
            <a:r>
              <a:rPr lang="en-US" dirty="0"/>
              <a:t>…</a:t>
            </a:r>
          </a:p>
          <a:p>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a:bodyPr>
          <a:lstStyle/>
          <a:p>
            <a:r>
              <a:rPr lang="nl-BE" dirty="0"/>
              <a:t>Abu al-</a:t>
            </a:r>
            <a:r>
              <a:rPr lang="nl-BE" dirty="0" err="1"/>
              <a:t>Wafa</a:t>
            </a:r>
            <a:r>
              <a:rPr lang="nl-BE" dirty="0"/>
              <a:t> al-</a:t>
            </a:r>
            <a:r>
              <a:rPr lang="nl-BE" dirty="0" err="1"/>
              <a:t>Buzjani</a:t>
            </a:r>
            <a:endParaRPr lang="nl-BE" dirty="0"/>
          </a:p>
        </p:txBody>
      </p:sp>
      <p:pic>
        <p:nvPicPr>
          <p:cNvPr id="6" name="Picture 5" descr="A picture containing text&#10;&#10;Description automatically generated">
            <a:hlinkClick r:id="rId3"/>
            <a:extLst>
              <a:ext uri="{FF2B5EF4-FFF2-40B4-BE49-F238E27FC236}">
                <a16:creationId xmlns:a16="http://schemas.microsoft.com/office/drawing/2014/main" id="{E253B1D6-D9FE-4408-BC1B-0AA23947B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671" y="0"/>
            <a:ext cx="1563329" cy="2251194"/>
          </a:xfrm>
          <a:prstGeom prst="rect">
            <a:avLst/>
          </a:prstGeom>
        </p:spPr>
      </p:pic>
    </p:spTree>
    <p:extLst>
      <p:ext uri="{BB962C8B-B14F-4D97-AF65-F5344CB8AC3E}">
        <p14:creationId xmlns:p14="http://schemas.microsoft.com/office/powerpoint/2010/main" val="7293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43</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p:txBody>
              <a:bodyPr>
                <a:normAutofit/>
              </a:bodyPr>
              <a:lstStyle/>
              <a:p>
                <a:pPr marL="576000" lvl="2" indent="0">
                  <a:buNone/>
                </a:pPr>
                <a:r>
                  <a:rPr lang="en-US" dirty="0"/>
                  <a:t>…</a:t>
                </a:r>
              </a:p>
              <a:p>
                <a:pPr marL="576000" lvl="2" indent="0">
                  <a:buNone/>
                </a:pPr>
                <a:r>
                  <a:rPr lang="nl-BE" dirty="0"/>
                  <a:t>Ik was aanwezig bij een aantal bijeenkomsten waaraan een groep meetkundigen en ambachtslieden deelnam. Hen werd gevraagd naar de constructie van een vierkant uit drie vierkanten. Een meetkundige construeerde gemakkelijk een lijn waarvan het kwadraat gelijk is aan de drie vierkanten</a:t>
                </a:r>
                <a:r>
                  <a:rPr lang="nl-BE" baseline="30000" dirty="0"/>
                  <a:t>(1)</a:t>
                </a:r>
                <a:r>
                  <a:rPr lang="nl-BE" dirty="0"/>
                  <a:t>, maar geen van de ambachtslieden was tevreden met wat hij had gedaan. De ambachtsman wil die vierkanten verdelen in stukken waaruit één vierkant kan worden samengesteld.</a:t>
                </a:r>
                <a:r>
                  <a:rPr lang="en-US" dirty="0"/>
                  <a:t> […]</a:t>
                </a:r>
              </a:p>
              <a:p>
                <a:pPr marL="288000" lvl="1" indent="0">
                  <a:buNone/>
                </a:pPr>
                <a:endParaRPr lang="en-US" dirty="0"/>
              </a:p>
              <a:p>
                <a:pPr marL="288000" lvl="1" indent="0">
                  <a:buNone/>
                </a:pPr>
                <a:r>
                  <a:rPr lang="en-US" dirty="0"/>
                  <a:t>(1) Welke </a:t>
                </a:r>
                <a:r>
                  <a:rPr lang="en-US" dirty="0" err="1"/>
                  <a:t>constructie</a:t>
                </a:r>
                <a:r>
                  <a:rPr lang="en-US" dirty="0"/>
                  <a:t> </a:t>
                </a:r>
                <a:r>
                  <a:rPr lang="en-US" dirty="0" err="1"/>
                  <a:t>maakte</a:t>
                </a:r>
                <a:r>
                  <a:rPr lang="en-US" dirty="0"/>
                  <a:t> de ‘</a:t>
                </a:r>
                <a:r>
                  <a:rPr lang="en-US" dirty="0" err="1"/>
                  <a:t>meetkundige</a:t>
                </a:r>
                <a:r>
                  <a:rPr lang="en-US" dirty="0"/>
                  <a:t>’?</a:t>
                </a:r>
              </a:p>
              <a:p>
                <a:pPr marL="864000" lvl="3" indent="0">
                  <a:buNone/>
                </a:pPr>
                <a:r>
                  <a:rPr lang="en-US" dirty="0" err="1"/>
                  <a:t>constructie</a:t>
                </a:r>
                <a:r>
                  <a:rPr lang="en-US" dirty="0"/>
                  <a:t> met passer </a:t>
                </a:r>
                <a:r>
                  <a:rPr lang="en-US" dirty="0" err="1"/>
                  <a:t>en</a:t>
                </a:r>
                <a:r>
                  <a:rPr lang="en-US" dirty="0"/>
                  <a:t> </a:t>
                </a:r>
                <a:r>
                  <a:rPr lang="en-US" dirty="0" err="1"/>
                  <a:t>liniaal</a:t>
                </a:r>
                <a:r>
                  <a:rPr lang="en-US" dirty="0"/>
                  <a:t> van </a:t>
                </a:r>
                <a14:m>
                  <m:oMath xmlns:m="http://schemas.openxmlformats.org/officeDocument/2006/math">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3</m:t>
                        </m:r>
                      </m:e>
                    </m:rad>
                  </m:oMath>
                </a14:m>
                <a:r>
                  <a:rPr lang="en-US" dirty="0"/>
                  <a:t>.</a:t>
                </a:r>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blipFill>
                <a:blip r:embed="rId2"/>
                <a:stretch>
                  <a:fillRect t="-750" r="-1578"/>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sp>
        <p:nvSpPr>
          <p:cNvPr id="5" name="Rechthoek 3">
            <a:extLst>
              <a:ext uri="{FF2B5EF4-FFF2-40B4-BE49-F238E27FC236}">
                <a16:creationId xmlns:a16="http://schemas.microsoft.com/office/drawing/2014/main" id="{60E7E1B0-F611-4BA5-AAB7-29B23B79E9A1}"/>
              </a:ext>
            </a:extLst>
          </p:cNvPr>
          <p:cNvSpPr/>
          <p:nvPr/>
        </p:nvSpPr>
        <p:spPr>
          <a:xfrm>
            <a:off x="982607" y="5490426"/>
            <a:ext cx="5221543" cy="368878"/>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74353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44</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115927"/>
            <a:ext cx="8885390" cy="4874685"/>
          </a:xfrm>
        </p:spPr>
        <p:txBody>
          <a:bodyPr>
            <a:normAutofit/>
          </a:bodyPr>
          <a:lstStyle/>
          <a:p>
            <a:pPr marL="576000" lvl="2" indent="0">
              <a:buNone/>
            </a:pPr>
            <a:r>
              <a:rPr lang="en-US" dirty="0"/>
              <a:t>…</a:t>
            </a:r>
          </a:p>
          <a:p>
            <a:pPr marL="576000" lvl="2" indent="0">
              <a:buNone/>
            </a:pPr>
            <a:r>
              <a:rPr lang="nl-BE" dirty="0"/>
              <a:t>De ambachtslieden stelden een aantal methoden voor, waarvan sommige bewezen kunnen worden en andere onjuist zijn. De methoden die niet bewezen kunnen worden, lijken echter waar te zijn, waardoor iemand die ernaar kijkt, zou kunnen denken dat ze juist zijn. We zullen deze methoden presenteren, zodat de juiste van de onjuiste onderscheiden kunnen worden en iemand die zich in dit onderwerp verdiept, hopelijk geen fout maakt door een onjuiste methode te accepteren.</a:t>
            </a:r>
            <a:endParaRPr lang="en-US" dirty="0"/>
          </a:p>
          <a:p>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8" name="Picture 7" descr="A picture containing colorful, outdoor object&#10;&#10;Description automatically generated">
            <a:hlinkClick r:id="rId2"/>
            <a:extLst>
              <a:ext uri="{FF2B5EF4-FFF2-40B4-BE49-F238E27FC236}">
                <a16:creationId xmlns:a16="http://schemas.microsoft.com/office/drawing/2014/main" id="{C08685D2-35A5-4F31-84A1-99BEBEE2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303" y="4344629"/>
            <a:ext cx="4021394" cy="2513371"/>
          </a:xfrm>
          <a:prstGeom prst="rect">
            <a:avLst/>
          </a:prstGeom>
        </p:spPr>
      </p:pic>
    </p:spTree>
    <p:extLst>
      <p:ext uri="{BB962C8B-B14F-4D97-AF65-F5344CB8AC3E}">
        <p14:creationId xmlns:p14="http://schemas.microsoft.com/office/powerpoint/2010/main" val="1527952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45</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115927"/>
            <a:ext cx="4615690" cy="5155920"/>
          </a:xfrm>
        </p:spPr>
        <p:txBody>
          <a:bodyPr>
            <a:normAutofit fontScale="77500" lnSpcReduction="20000"/>
          </a:bodyPr>
          <a:lstStyle/>
          <a:p>
            <a:pPr marL="0" indent="0">
              <a:lnSpc>
                <a:spcPct val="120000"/>
              </a:lnSpc>
              <a:buNone/>
            </a:pPr>
            <a:r>
              <a:rPr lang="nl-BE" dirty="0"/>
              <a:t>Een van de ambachtslieden plaatste een van de vierkanten in het midden, deelde het tweede vierkant diagonaal doormidden en plaatste het daar.</a:t>
            </a:r>
            <a:r>
              <a:rPr lang="en-US" dirty="0"/>
              <a:t> […] </a:t>
            </a:r>
            <a:r>
              <a:rPr lang="nl-BE" dirty="0"/>
              <a:t>Hij trok vanuit het middelpunt van het derde vierkant twee rechte lijnen naar twee van de hoeken, niet op één diagonaal, en hij trok een lijn vanuit het middelpunt naar het middelpunt van de zijde tegenover de driehoek […]. Zo wordt het vierkant verdeeld in twee trapeziums en een driehoek. Vervolgens plaatste hij </a:t>
            </a:r>
            <a:r>
              <a:rPr lang="en-US" dirty="0"/>
              <a:t>[…]</a:t>
            </a:r>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2"/>
          <a:stretch>
            <a:fillRect/>
          </a:stretch>
        </p:blipFill>
        <p:spPr>
          <a:xfrm>
            <a:off x="4658498" y="1354218"/>
            <a:ext cx="4485502" cy="4717983"/>
          </a:xfrm>
          <a:prstGeom prst="rect">
            <a:avLst/>
          </a:prstGeom>
        </p:spPr>
      </p:pic>
    </p:spTree>
    <p:extLst>
      <p:ext uri="{BB962C8B-B14F-4D97-AF65-F5344CB8AC3E}">
        <p14:creationId xmlns:p14="http://schemas.microsoft.com/office/powerpoint/2010/main" val="3663239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46</a:t>
            </a:fld>
            <a:endParaRPr lang="nl-NL" dirty="0"/>
          </a:p>
        </p:txBody>
      </p:sp>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21434"/>
            <a:ext cx="4615690" cy="5109028"/>
          </a:xfrm>
        </p:spPr>
        <p:txBody>
          <a:bodyPr>
            <a:normAutofit fontScale="62500" lnSpcReduction="20000"/>
          </a:bodyPr>
          <a:lstStyle/>
          <a:p>
            <a:pPr marL="0" indent="0">
              <a:lnSpc>
                <a:spcPct val="120000"/>
              </a:lnSpc>
              <a:buNone/>
            </a:pPr>
            <a:r>
              <a:rPr lang="en-US" dirty="0"/>
              <a:t>Abu al-Wafa’ </a:t>
            </a:r>
            <a:r>
              <a:rPr lang="en-US" dirty="0" err="1"/>
              <a:t>zei</a:t>
            </a:r>
            <a:r>
              <a:rPr lang="en-US" dirty="0"/>
              <a:t>: </a:t>
            </a:r>
            <a:r>
              <a:rPr lang="nl-BE" dirty="0"/>
              <a:t>Maar deze figuur die hij construeerde is ingebeeld, en iemand die geen ervaring heeft met de kunst of de meetkunde […] zou zich kunnen voorstellen dat deze correct is vanwege de correctheid van de hoeken en de gelijkheid van de zijden. […] Elk van de hoeken van de [drie] driehoeken, namelijk G, B en D, die [ook] hoeken van het vierkant zijn, is een rechte hoek; en de vierde hoek is samengesteld uit twee hoeken die elk een halve rechte hoek zijn […] De zijden zijn recht en gelijk, aangezien elk van deze zijden is samengesteld uit een zijde van een van de vierkanten plus de helft van de diagonaal, die gelijk zijn. Het is ook duidelijk dat ze rechte [lijnen] vormen wanneer ze samengevoegd worden […]</a:t>
            </a:r>
            <a:endParaRPr lang="en-US" dirty="0"/>
          </a:p>
        </p:txBody>
      </p:sp>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2"/>
          <a:stretch>
            <a:fillRect/>
          </a:stretch>
        </p:blipFill>
        <p:spPr>
          <a:xfrm>
            <a:off x="4658498" y="1354218"/>
            <a:ext cx="4485502" cy="4717983"/>
          </a:xfrm>
          <a:prstGeom prst="rect">
            <a:avLst/>
          </a:prstGeom>
        </p:spPr>
      </p:pic>
    </p:spTree>
    <p:extLst>
      <p:ext uri="{BB962C8B-B14F-4D97-AF65-F5344CB8AC3E}">
        <p14:creationId xmlns:p14="http://schemas.microsoft.com/office/powerpoint/2010/main" val="2297784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47</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4615690" cy="5132474"/>
              </a:xfrm>
            </p:spPr>
            <p:txBody>
              <a:bodyPr>
                <a:normAutofit fontScale="70000" lnSpcReduction="20000"/>
              </a:bodyPr>
              <a:lstStyle/>
              <a:p>
                <a:pPr marL="0" indent="0">
                  <a:lnSpc>
                    <a:spcPct val="120000"/>
                  </a:lnSpc>
                  <a:buNone/>
                </a:pPr>
                <a:r>
                  <a:rPr lang="nl-BE" dirty="0"/>
                  <a:t>Maar ze merken niet op waar de fout […] optreedt […] Als we de zijde van elk [</a:t>
                </a:r>
                <a:r>
                  <a:rPr lang="nl-BE" dirty="0" err="1"/>
                  <a:t>eenheids</a:t>
                </a:r>
                <a:r>
                  <a:rPr lang="nl-BE" dirty="0"/>
                  <a:t>]vierkant ongeveer tien el maken […] is de zijde van het [grote] vierkant bij benadering zeventien en een derde el</a:t>
                </a:r>
                <a:r>
                  <a:rPr lang="nl-BE" baseline="30000" dirty="0"/>
                  <a:t>(2)</a:t>
                </a:r>
                <a:r>
                  <a:rPr lang="nl-BE" dirty="0"/>
                  <a:t>. Maar de zijde van dit vierkant […] is zeventien en een veertiende</a:t>
                </a:r>
                <a:r>
                  <a:rPr lang="nl-BE" baseline="30000" dirty="0"/>
                  <a:t>(3)</a:t>
                </a:r>
                <a:r>
                  <a:rPr lang="nl-BE" dirty="0"/>
                  <a:t> el […].</a:t>
                </a:r>
                <a:endParaRPr lang="en-US" dirty="0"/>
              </a:p>
              <a:p>
                <a:pPr marL="0" indent="0">
                  <a:lnSpc>
                    <a:spcPct val="120000"/>
                  </a:lnSpc>
                  <a:buNone/>
                </a:pPr>
                <a:endParaRPr lang="en-US" dirty="0"/>
              </a:p>
              <a:p>
                <a:pPr marL="0" indent="0">
                  <a:lnSpc>
                    <a:spcPct val="120000"/>
                  </a:lnSpc>
                  <a:buNone/>
                </a:pPr>
                <a:r>
                  <a:rPr lang="en-US" dirty="0"/>
                  <a:t>(2) </a:t>
                </a:r>
                <a:r>
                  <a:rPr lang="en-US" dirty="0" err="1"/>
                  <a:t>en</a:t>
                </a:r>
                <a:r>
                  <a:rPr lang="en-US" dirty="0"/>
                  <a:t> (3) Leg </a:t>
                </a:r>
                <a:r>
                  <a:rPr lang="en-US" dirty="0" err="1"/>
                  <a:t>uit</a:t>
                </a:r>
                <a:r>
                  <a:rPr lang="en-US" dirty="0"/>
                  <a:t>!</a:t>
                </a:r>
              </a:p>
              <a:p>
                <a:pPr marL="576000" lvl="2" indent="0">
                  <a:lnSpc>
                    <a:spcPct val="120000"/>
                  </a:lnSpc>
                  <a:buNone/>
                </a:pPr>
                <a:r>
                  <a:rPr lang="en-US" dirty="0" err="1"/>
                  <a:t>oppervlakte</a:t>
                </a:r>
                <a:r>
                  <a:rPr lang="en-US" dirty="0"/>
                  <a:t> 300, </a:t>
                </a:r>
                <a:r>
                  <a:rPr lang="en-US" dirty="0" err="1"/>
                  <a:t>zijde</a:t>
                </a:r>
                <a:r>
                  <a:rPr lang="en-US" dirty="0"/>
                  <a:t> </a:t>
                </a:r>
                <a14:m>
                  <m:oMath xmlns:m="http://schemas.openxmlformats.org/officeDocument/2006/math">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300</m:t>
                        </m:r>
                      </m:e>
                    </m:rad>
                    <m:r>
                      <a:rPr lang="nl-BE" b="0" i="1" smtClean="0">
                        <a:latin typeface="Cambria Math" panose="02040503050406030204" pitchFamily="18" charset="0"/>
                        <a:ea typeface="Cambria Math" panose="02040503050406030204" pitchFamily="18" charset="0"/>
                      </a:rPr>
                      <m:t>≈17+</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3</m:t>
                        </m:r>
                      </m:den>
                    </m:f>
                  </m:oMath>
                </a14:m>
                <a:endParaRPr lang="en-US" dirty="0"/>
              </a:p>
              <a:p>
                <a:pPr marL="576000" lvl="2" indent="0">
                  <a:lnSpc>
                    <a:spcPct val="120000"/>
                  </a:lnSpc>
                  <a:buNone/>
                </a:pPr>
                <a:r>
                  <a:rPr lang="en-US" dirty="0" err="1"/>
                  <a:t>zijde</a:t>
                </a:r>
                <a:r>
                  <a:rPr lang="en-US" dirty="0"/>
                  <a:t> + halve </a:t>
                </a:r>
                <a:r>
                  <a:rPr lang="en-US" dirty="0" err="1"/>
                  <a:t>diagonaal</a:t>
                </a:r>
                <a:r>
                  <a:rPr lang="en-US" dirty="0"/>
                  <a:t> </a:t>
                </a:r>
                <a:r>
                  <a:rPr lang="en-US" dirty="0" err="1"/>
                  <a:t>kleine</a:t>
                </a:r>
                <a:r>
                  <a:rPr lang="en-US" dirty="0"/>
                  <a:t> </a:t>
                </a:r>
                <a:r>
                  <a:rPr lang="en-US" dirty="0" err="1"/>
                  <a:t>vierkant</a:t>
                </a:r>
                <a:r>
                  <a:rPr lang="en-US" dirty="0"/>
                  <a:t> </a:t>
                </a:r>
                <a:r>
                  <a:rPr lang="en-US" dirty="0" err="1"/>
                  <a:t>geeft</a:t>
                </a:r>
                <a:r>
                  <a:rPr lang="en-US" dirty="0"/>
                  <a:t> </a:t>
                </a:r>
                <a14:m>
                  <m:oMath xmlns:m="http://schemas.openxmlformats.org/officeDocument/2006/math">
                    <m:r>
                      <a:rPr lang="nl-BE" b="0" i="1" smtClean="0">
                        <a:latin typeface="Cambria Math" panose="02040503050406030204" pitchFamily="18" charset="0"/>
                      </a:rPr>
                      <m:t>10+10⋅</m:t>
                    </m:r>
                    <m:f>
                      <m:fPr>
                        <m:ctrlPr>
                          <a:rPr lang="nl-BE" b="0" i="1" smtClean="0">
                            <a:latin typeface="Cambria Math" panose="02040503050406030204" pitchFamily="18" charset="0"/>
                          </a:rPr>
                        </m:ctrlPr>
                      </m:fPr>
                      <m:num>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2</m:t>
                            </m:r>
                          </m:e>
                        </m:rad>
                      </m:num>
                      <m:den>
                        <m:r>
                          <a:rPr lang="nl-BE" b="0" i="1" smtClean="0">
                            <a:latin typeface="Cambria Math" panose="02040503050406030204" pitchFamily="18" charset="0"/>
                          </a:rPr>
                          <m:t>2</m:t>
                        </m:r>
                      </m:den>
                    </m:f>
                    <m:r>
                      <a:rPr lang="nl-BE" b="0" i="1" smtClean="0">
                        <a:latin typeface="Cambria Math" panose="02040503050406030204" pitchFamily="18" charset="0"/>
                      </a:rPr>
                      <m:t>=17, 07…</m:t>
                    </m:r>
                    <m:r>
                      <a:rPr lang="nl-BE" b="0" i="1" smtClean="0">
                        <a:latin typeface="Cambria Math" panose="02040503050406030204" pitchFamily="18" charset="0"/>
                        <a:ea typeface="Cambria Math" panose="02040503050406030204" pitchFamily="18" charset="0"/>
                      </a:rPr>
                      <m:t>≈17+</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14</m:t>
                        </m:r>
                      </m:den>
                    </m:f>
                  </m:oMath>
                </a14:m>
                <a:endParaRPr lang="en-US" dirty="0"/>
              </a:p>
              <a:p>
                <a:pPr marL="576000" lvl="2" indent="0">
                  <a:lnSpc>
                    <a:spcPct val="120000"/>
                  </a:lnSpc>
                  <a:buNone/>
                </a:pPr>
                <a:r>
                  <a:rPr lang="en-US" dirty="0"/>
                  <a:t>(3) In Katz </a:t>
                </a:r>
                <a:r>
                  <a:rPr lang="en-US" dirty="0" err="1"/>
                  <a:t>staat</a:t>
                </a:r>
                <a:r>
                  <a:rPr lang="en-US" dirty="0"/>
                  <a:t> ‘one fourth’</a:t>
                </a:r>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xfrm>
                <a:off x="129305" y="1291772"/>
                <a:ext cx="4615690" cy="5132474"/>
              </a:xfrm>
              <a:blipFill>
                <a:blip r:embed="rId2"/>
                <a:stretch>
                  <a:fillRect l="-1321" t="-594" r="-793"/>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3"/>
          <a:stretch>
            <a:fillRect/>
          </a:stretch>
        </p:blipFill>
        <p:spPr>
          <a:xfrm>
            <a:off x="4658498" y="1354218"/>
            <a:ext cx="4485502" cy="4717983"/>
          </a:xfrm>
          <a:prstGeom prst="rect">
            <a:avLst/>
          </a:prstGeom>
        </p:spPr>
      </p:pic>
      <p:sp>
        <p:nvSpPr>
          <p:cNvPr id="7" name="Rechthoek 3">
            <a:extLst>
              <a:ext uri="{FF2B5EF4-FFF2-40B4-BE49-F238E27FC236}">
                <a16:creationId xmlns:a16="http://schemas.microsoft.com/office/drawing/2014/main" id="{B0849404-D172-4538-B76E-418212F0BE21}"/>
              </a:ext>
            </a:extLst>
          </p:cNvPr>
          <p:cNvSpPr/>
          <p:nvPr/>
        </p:nvSpPr>
        <p:spPr>
          <a:xfrm>
            <a:off x="776134" y="4865702"/>
            <a:ext cx="5221543" cy="1282107"/>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831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C38-2B8C-473E-A588-2C376BBE254D}"/>
              </a:ext>
            </a:extLst>
          </p:cNvPr>
          <p:cNvSpPr>
            <a:spLocks noGrp="1"/>
          </p:cNvSpPr>
          <p:nvPr>
            <p:ph type="sldNum" sz="quarter" idx="12"/>
          </p:nvPr>
        </p:nvSpPr>
        <p:spPr/>
        <p:txBody>
          <a:bodyPr/>
          <a:lstStyle/>
          <a:p>
            <a:fld id="{0A297500-7527-634B-90F4-69D0994C32B4}" type="slidenum">
              <a:rPr lang="nl-NL" smtClean="0"/>
              <a:pPr/>
              <a:t>48</a:t>
            </a:fld>
            <a:endParaRPr lang="nl-N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ED976-825A-483B-90F5-AC13987A729D}"/>
                  </a:ext>
                </a:extLst>
              </p:cNvPr>
              <p:cNvSpPr>
                <a:spLocks noGrp="1"/>
              </p:cNvSpPr>
              <p:nvPr>
                <p:ph sz="quarter" idx="13"/>
              </p:nvPr>
            </p:nvSpPr>
            <p:spPr>
              <a:xfrm>
                <a:off x="129305" y="1291772"/>
                <a:ext cx="4618542" cy="4874685"/>
              </a:xfrm>
            </p:spPr>
            <p:txBody>
              <a:bodyPr>
                <a:normAutofit fontScale="85000" lnSpcReduction="20000"/>
              </a:bodyPr>
              <a:lstStyle/>
              <a:p>
                <a:pPr marL="0" indent="0">
                  <a:lnSpc>
                    <a:spcPct val="120000"/>
                  </a:lnSpc>
                  <a:buNone/>
                </a:pPr>
                <a:r>
                  <a:rPr lang="nl-BE" dirty="0"/>
                  <a:t>Nogmaals, […] twee lijnen, HI en TK […] de diagonaal van vierkant BG is bij benadering veertien en een zevende</a:t>
                </a:r>
                <a:r>
                  <a:rPr lang="nl-BE" baseline="30000" dirty="0"/>
                  <a:t>(4)</a:t>
                </a:r>
                <a:r>
                  <a:rPr lang="nl-BE" dirty="0"/>
                  <a:t>, en zijde HI is vijftien</a:t>
                </a:r>
                <a:r>
                  <a:rPr lang="nl-BE" baseline="30000" dirty="0"/>
                  <a:t>(5)</a:t>
                </a:r>
                <a:r>
                  <a:rPr lang="nl-BE" dirty="0"/>
                  <a:t>.</a:t>
                </a:r>
                <a:endParaRPr lang="en-US" dirty="0"/>
              </a:p>
              <a:p>
                <a:pPr marL="0" indent="0">
                  <a:buNone/>
                </a:pPr>
                <a:endParaRPr lang="en-US" dirty="0"/>
              </a:p>
              <a:p>
                <a:pPr marL="0" indent="0">
                  <a:buNone/>
                </a:pPr>
                <a:endParaRPr lang="en-US" dirty="0"/>
              </a:p>
              <a:p>
                <a:pPr marL="0" indent="0">
                  <a:buNone/>
                </a:pPr>
                <a:r>
                  <a:rPr lang="en-US" dirty="0"/>
                  <a:t>(4) </a:t>
                </a:r>
                <a:r>
                  <a:rPr lang="en-US" dirty="0" err="1"/>
                  <a:t>en</a:t>
                </a:r>
                <a:r>
                  <a:rPr lang="en-US" dirty="0"/>
                  <a:t> (5) Leg </a:t>
                </a:r>
                <a:r>
                  <a:rPr lang="en-US" dirty="0" err="1"/>
                  <a:t>uit</a:t>
                </a:r>
                <a:r>
                  <a:rPr lang="en-US" dirty="0"/>
                  <a:t>!</a:t>
                </a:r>
              </a:p>
              <a:p>
                <a:pPr marL="576000" lvl="2" indent="0">
                  <a:buNone/>
                </a:pPr>
                <a:endParaRPr lang="en-US" dirty="0"/>
              </a:p>
              <a:p>
                <a:pPr marL="576000" lvl="2" indent="0">
                  <a:buNone/>
                </a:pPr>
                <a:r>
                  <a:rPr lang="en-US" dirty="0" err="1"/>
                  <a:t>diagonaal</a:t>
                </a:r>
                <a:r>
                  <a:rPr lang="en-US" dirty="0"/>
                  <a:t> is </a:t>
                </a:r>
                <a14:m>
                  <m:oMath xmlns:m="http://schemas.openxmlformats.org/officeDocument/2006/math">
                    <m:r>
                      <a:rPr lang="nl-BE" b="0" i="1" smtClean="0">
                        <a:latin typeface="Cambria Math" panose="02040503050406030204" pitchFamily="18" charset="0"/>
                      </a:rPr>
                      <m:t>10⋅</m:t>
                    </m:r>
                    <m:rad>
                      <m:radPr>
                        <m:degHide m:val="on"/>
                        <m:ctrlPr>
                          <a:rPr lang="nl-BE" b="0" i="1" smtClean="0">
                            <a:latin typeface="Cambria Math" panose="02040503050406030204" pitchFamily="18" charset="0"/>
                          </a:rPr>
                        </m:ctrlPr>
                      </m:radPr>
                      <m:deg/>
                      <m:e>
                        <m:r>
                          <a:rPr lang="nl-BE" b="0" i="1" smtClean="0">
                            <a:latin typeface="Cambria Math" panose="02040503050406030204" pitchFamily="18" charset="0"/>
                          </a:rPr>
                          <m:t>2</m:t>
                        </m:r>
                      </m:e>
                    </m:rad>
                    <m:r>
                      <a:rPr lang="nl-BE" b="0" i="1" smtClean="0">
                        <a:latin typeface="Cambria Math" panose="02040503050406030204" pitchFamily="18" charset="0"/>
                      </a:rPr>
                      <m:t>=14,14…</m:t>
                    </m:r>
                    <m:r>
                      <a:rPr lang="nl-BE" b="0" i="1" smtClean="0">
                        <a:latin typeface="Cambria Math" panose="02040503050406030204" pitchFamily="18" charset="0"/>
                        <a:ea typeface="Cambria Math" panose="02040503050406030204" pitchFamily="18" charset="0"/>
                      </a:rPr>
                      <m:t>≈14+</m:t>
                    </m:r>
                    <m:f>
                      <m:fPr>
                        <m:ctrlPr>
                          <a:rPr lang="nl-BE" b="0" i="1" smtClean="0">
                            <a:latin typeface="Cambria Math" panose="02040503050406030204" pitchFamily="18" charset="0"/>
                            <a:ea typeface="Cambria Math" panose="02040503050406030204" pitchFamily="18" charset="0"/>
                          </a:rPr>
                        </m:ctrlPr>
                      </m:fPr>
                      <m:num>
                        <m:r>
                          <a:rPr lang="nl-BE" b="0" i="1" smtClean="0">
                            <a:latin typeface="Cambria Math" panose="02040503050406030204" pitchFamily="18" charset="0"/>
                            <a:ea typeface="Cambria Math" panose="02040503050406030204" pitchFamily="18" charset="0"/>
                          </a:rPr>
                          <m:t>1</m:t>
                        </m:r>
                      </m:num>
                      <m:den>
                        <m:r>
                          <a:rPr lang="nl-BE" b="0" i="1" smtClean="0">
                            <a:latin typeface="Cambria Math" panose="02040503050406030204" pitchFamily="18" charset="0"/>
                            <a:ea typeface="Cambria Math" panose="02040503050406030204" pitchFamily="18" charset="0"/>
                          </a:rPr>
                          <m:t>7</m:t>
                        </m:r>
                      </m:den>
                    </m:f>
                  </m:oMath>
                </a14:m>
                <a:endParaRPr lang="en-US" dirty="0"/>
              </a:p>
              <a:p>
                <a:pPr marL="576000" lvl="2" indent="0">
                  <a:buNone/>
                </a:pPr>
                <a:r>
                  <a:rPr lang="en-US" dirty="0" err="1"/>
                  <a:t>zijde</a:t>
                </a:r>
                <a:r>
                  <a:rPr lang="en-US" dirty="0"/>
                  <a:t> + halve </a:t>
                </a:r>
                <a:r>
                  <a:rPr lang="en-US" dirty="0" err="1"/>
                  <a:t>zijde</a:t>
                </a:r>
                <a:r>
                  <a:rPr lang="en-US" dirty="0"/>
                  <a:t> </a:t>
                </a:r>
                <a:r>
                  <a:rPr lang="en-US" dirty="0" err="1"/>
                  <a:t>geeft</a:t>
                </a:r>
                <a:r>
                  <a:rPr lang="en-US" dirty="0"/>
                  <a:t> </a:t>
                </a:r>
                <a14:m>
                  <m:oMath xmlns:m="http://schemas.openxmlformats.org/officeDocument/2006/math">
                    <m:r>
                      <a:rPr lang="nl-BE" b="0" i="1" smtClean="0">
                        <a:latin typeface="Cambria Math" panose="02040503050406030204" pitchFamily="18" charset="0"/>
                      </a:rPr>
                      <m:t>10+5=15</m:t>
                    </m:r>
                  </m:oMath>
                </a14:m>
                <a:endParaRPr lang="en-US" dirty="0"/>
              </a:p>
            </p:txBody>
          </p:sp>
        </mc:Choice>
        <mc:Fallback xmlns="">
          <p:sp>
            <p:nvSpPr>
              <p:cNvPr id="3" name="Content Placeholder 2">
                <a:extLst>
                  <a:ext uri="{FF2B5EF4-FFF2-40B4-BE49-F238E27FC236}">
                    <a16:creationId xmlns:a16="http://schemas.microsoft.com/office/drawing/2014/main" id="{1BAED976-825A-483B-90F5-AC13987A729D}"/>
                  </a:ext>
                </a:extLst>
              </p:cNvPr>
              <p:cNvSpPr>
                <a:spLocks noGrp="1" noRot="1" noChangeAspect="1" noMove="1" noResize="1" noEditPoints="1" noAdjustHandles="1" noChangeArrowheads="1" noChangeShapeType="1" noTextEdit="1"/>
              </p:cNvSpPr>
              <p:nvPr>
                <p:ph sz="quarter" idx="13"/>
              </p:nvPr>
            </p:nvSpPr>
            <p:spPr>
              <a:xfrm>
                <a:off x="129305" y="1291772"/>
                <a:ext cx="4618542" cy="4874685"/>
              </a:xfrm>
              <a:blipFill>
                <a:blip r:embed="rId2"/>
                <a:stretch>
                  <a:fillRect l="-1979" t="-875"/>
                </a:stretch>
              </a:blipFill>
            </p:spPr>
            <p:txBody>
              <a:bodyPr/>
              <a:lstStyle/>
              <a:p>
                <a:r>
                  <a:rPr lang="nl-BE">
                    <a:noFill/>
                  </a:rPr>
                  <a:t> </a:t>
                </a:r>
              </a:p>
            </p:txBody>
          </p:sp>
        </mc:Fallback>
      </mc:AlternateContent>
      <p:sp>
        <p:nvSpPr>
          <p:cNvPr id="4" name="Title 3">
            <a:extLst>
              <a:ext uri="{FF2B5EF4-FFF2-40B4-BE49-F238E27FC236}">
                <a16:creationId xmlns:a16="http://schemas.microsoft.com/office/drawing/2014/main" id="{29F9D883-666D-44BA-BC60-F2FACECF956C}"/>
              </a:ext>
            </a:extLst>
          </p:cNvPr>
          <p:cNvSpPr>
            <a:spLocks noGrp="1"/>
          </p:cNvSpPr>
          <p:nvPr>
            <p:ph type="title"/>
          </p:nvPr>
        </p:nvSpPr>
        <p:spPr/>
        <p:txBody>
          <a:bodyPr>
            <a:normAutofit fontScale="90000"/>
          </a:bodyPr>
          <a:lstStyle/>
          <a:p>
            <a:r>
              <a:rPr lang="nl-BE" dirty="0"/>
              <a:t>Abu al-</a:t>
            </a:r>
            <a:r>
              <a:rPr lang="nl-BE" dirty="0" err="1"/>
              <a:t>Wafa</a:t>
            </a:r>
            <a:r>
              <a:rPr lang="nl-BE" dirty="0"/>
              <a:t> al-</a:t>
            </a:r>
            <a:r>
              <a:rPr lang="nl-BE" dirty="0" err="1"/>
              <a:t>Buzjani</a:t>
            </a:r>
            <a:r>
              <a:rPr lang="nl-BE" dirty="0"/>
              <a:t>, On </a:t>
            </a:r>
            <a:r>
              <a:rPr lang="nl-BE" dirty="0" err="1"/>
              <a:t>the</a:t>
            </a:r>
            <a:r>
              <a:rPr lang="nl-BE" dirty="0"/>
              <a:t> </a:t>
            </a:r>
            <a:r>
              <a:rPr lang="nl-BE" dirty="0" err="1"/>
              <a:t>Geometric</a:t>
            </a:r>
            <a:r>
              <a:rPr lang="nl-BE" dirty="0"/>
              <a:t> </a:t>
            </a:r>
            <a:r>
              <a:rPr lang="nl-BE" dirty="0" err="1"/>
              <a:t>Constructions</a:t>
            </a:r>
            <a:r>
              <a:rPr lang="nl-BE" dirty="0"/>
              <a:t> </a:t>
            </a:r>
            <a:r>
              <a:rPr lang="nl-BE" dirty="0" err="1"/>
              <a:t>Necessary</a:t>
            </a:r>
            <a:r>
              <a:rPr lang="nl-BE" dirty="0"/>
              <a:t> </a:t>
            </a:r>
            <a:r>
              <a:rPr lang="nl-BE" dirty="0" err="1"/>
              <a:t>for</a:t>
            </a:r>
            <a:r>
              <a:rPr lang="nl-BE" dirty="0"/>
              <a:t> </a:t>
            </a:r>
            <a:r>
              <a:rPr lang="nl-BE" dirty="0" err="1"/>
              <a:t>the</a:t>
            </a:r>
            <a:r>
              <a:rPr lang="nl-BE" dirty="0"/>
              <a:t> </a:t>
            </a:r>
            <a:r>
              <a:rPr lang="nl-BE" dirty="0" err="1"/>
              <a:t>Artisan</a:t>
            </a:r>
            <a:endParaRPr lang="nl-BE" dirty="0"/>
          </a:p>
        </p:txBody>
      </p:sp>
      <p:pic>
        <p:nvPicPr>
          <p:cNvPr id="6" name="Picture 5">
            <a:extLst>
              <a:ext uri="{FF2B5EF4-FFF2-40B4-BE49-F238E27FC236}">
                <a16:creationId xmlns:a16="http://schemas.microsoft.com/office/drawing/2014/main" id="{984FB2E3-38D7-477F-B71C-09A49CDB4E99}"/>
              </a:ext>
            </a:extLst>
          </p:cNvPr>
          <p:cNvPicPr>
            <a:picLocks noChangeAspect="1"/>
          </p:cNvPicPr>
          <p:nvPr/>
        </p:nvPicPr>
        <p:blipFill>
          <a:blip r:embed="rId3"/>
          <a:stretch>
            <a:fillRect/>
          </a:stretch>
        </p:blipFill>
        <p:spPr>
          <a:xfrm>
            <a:off x="4658498" y="1354218"/>
            <a:ext cx="4485502" cy="4717983"/>
          </a:xfrm>
          <a:prstGeom prst="rect">
            <a:avLst/>
          </a:prstGeom>
        </p:spPr>
      </p:pic>
      <p:sp>
        <p:nvSpPr>
          <p:cNvPr id="7" name="Rechthoek 3">
            <a:extLst>
              <a:ext uri="{FF2B5EF4-FFF2-40B4-BE49-F238E27FC236}">
                <a16:creationId xmlns:a16="http://schemas.microsoft.com/office/drawing/2014/main" id="{C420E6E2-971C-4EFD-86A4-2DEBF81F67E4}"/>
              </a:ext>
            </a:extLst>
          </p:cNvPr>
          <p:cNvSpPr/>
          <p:nvPr/>
        </p:nvSpPr>
        <p:spPr>
          <a:xfrm>
            <a:off x="776134" y="4911262"/>
            <a:ext cx="5221543" cy="1160939"/>
          </a:xfrm>
          <a:prstGeom prst="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700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EB1FA5-4CE5-A946-5D0F-26E3BAB971E4}"/>
              </a:ext>
            </a:extLst>
          </p:cNvPr>
          <p:cNvSpPr>
            <a:spLocks noGrp="1"/>
          </p:cNvSpPr>
          <p:nvPr>
            <p:ph type="sldNum" sz="quarter" idx="12"/>
          </p:nvPr>
        </p:nvSpPr>
        <p:spPr/>
        <p:txBody>
          <a:bodyPr/>
          <a:lstStyle/>
          <a:p>
            <a:fld id="{0A297500-7527-634B-90F4-69D0994C32B4}" type="slidenum">
              <a:rPr lang="nl-NL" smtClean="0"/>
              <a:pPr/>
              <a:t>49</a:t>
            </a:fld>
            <a:endParaRPr lang="nl-NL" dirty="0"/>
          </a:p>
        </p:txBody>
      </p:sp>
      <p:sp>
        <p:nvSpPr>
          <p:cNvPr id="3" name="Content Placeholder 2">
            <a:extLst>
              <a:ext uri="{FF2B5EF4-FFF2-40B4-BE49-F238E27FC236}">
                <a16:creationId xmlns:a16="http://schemas.microsoft.com/office/drawing/2014/main" id="{217AF2B0-A94C-64E0-6EFB-88B029F1E366}"/>
              </a:ext>
            </a:extLst>
          </p:cNvPr>
          <p:cNvSpPr>
            <a:spLocks noGrp="1"/>
          </p:cNvSpPr>
          <p:nvPr>
            <p:ph sz="quarter" idx="13"/>
          </p:nvPr>
        </p:nvSpPr>
        <p:spPr/>
        <p:txBody>
          <a:bodyPr/>
          <a:lstStyle/>
          <a:p>
            <a:r>
              <a:rPr lang="nl-BE" dirty="0"/>
              <a:t>gebruik van originele teksten geeft het integreren van geschiedenis in een wiskundeles extra kleur</a:t>
            </a:r>
          </a:p>
          <a:p>
            <a:r>
              <a:rPr lang="nl-BE" dirty="0"/>
              <a:t>in dit voorbeeld zie je hoe twee verschillende manieren om aan wiskunde te doen met elkaar in contact komen</a:t>
            </a:r>
          </a:p>
        </p:txBody>
      </p:sp>
      <p:sp>
        <p:nvSpPr>
          <p:cNvPr id="4" name="Title 3">
            <a:extLst>
              <a:ext uri="{FF2B5EF4-FFF2-40B4-BE49-F238E27FC236}">
                <a16:creationId xmlns:a16="http://schemas.microsoft.com/office/drawing/2014/main" id="{E7E6D453-5F58-DD28-3496-B81E3C8FD1B7}"/>
              </a:ext>
            </a:extLst>
          </p:cNvPr>
          <p:cNvSpPr>
            <a:spLocks noGrp="1"/>
          </p:cNvSpPr>
          <p:nvPr>
            <p:ph type="title"/>
          </p:nvPr>
        </p:nvSpPr>
        <p:spPr/>
        <p:txBody>
          <a:bodyPr/>
          <a:lstStyle/>
          <a:p>
            <a:r>
              <a:rPr lang="nl-BE" dirty="0"/>
              <a:t>Terugblik</a:t>
            </a:r>
          </a:p>
        </p:txBody>
      </p:sp>
    </p:spTree>
    <p:extLst>
      <p:ext uri="{BB962C8B-B14F-4D97-AF65-F5344CB8AC3E}">
        <p14:creationId xmlns:p14="http://schemas.microsoft.com/office/powerpoint/2010/main" val="227339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80714-67D7-E350-EEDF-604CF3D7CBDB}"/>
              </a:ext>
            </a:extLst>
          </p:cNvPr>
          <p:cNvSpPr>
            <a:spLocks noGrp="1"/>
          </p:cNvSpPr>
          <p:nvPr>
            <p:ph type="sldNum" sz="quarter" idx="12"/>
          </p:nvPr>
        </p:nvSpPr>
        <p:spPr/>
        <p:txBody>
          <a:bodyPr/>
          <a:lstStyle/>
          <a:p>
            <a:fld id="{0A297500-7527-634B-90F4-69D0994C32B4}" type="slidenum">
              <a:rPr lang="nl-NL" smtClean="0"/>
              <a:pPr/>
              <a:t>5</a:t>
            </a:fld>
            <a:endParaRPr lang="nl-NL" dirty="0"/>
          </a:p>
        </p:txBody>
      </p:sp>
      <p:sp>
        <p:nvSpPr>
          <p:cNvPr id="3" name="Content Placeholder 2">
            <a:extLst>
              <a:ext uri="{FF2B5EF4-FFF2-40B4-BE49-F238E27FC236}">
                <a16:creationId xmlns:a16="http://schemas.microsoft.com/office/drawing/2014/main" id="{938BDED3-8F2C-BE71-1861-EFEB19E5292D}"/>
              </a:ext>
            </a:extLst>
          </p:cNvPr>
          <p:cNvSpPr>
            <a:spLocks noGrp="1"/>
          </p:cNvSpPr>
          <p:nvPr>
            <p:ph sz="quarter" idx="13"/>
          </p:nvPr>
        </p:nvSpPr>
        <p:spPr/>
        <p:txBody>
          <a:bodyPr>
            <a:normAutofit fontScale="85000" lnSpcReduction="20000"/>
          </a:bodyPr>
          <a:lstStyle/>
          <a:p>
            <a:r>
              <a:rPr lang="nl-BE" dirty="0"/>
              <a:t>Niet: een kort overzicht van de geschiedenis van de wiskunde</a:t>
            </a:r>
          </a:p>
          <a:p>
            <a:r>
              <a:rPr lang="nl-BE" dirty="0"/>
              <a:t>Niet: resultaten van eigen onderzoek</a:t>
            </a:r>
          </a:p>
          <a:p>
            <a:r>
              <a:rPr lang="nl-BE" dirty="0"/>
              <a:t>Enkele voorbeelden</a:t>
            </a:r>
          </a:p>
          <a:p>
            <a:r>
              <a:rPr lang="nl-BE" dirty="0"/>
              <a:t>(Bijna uitsluitend) uit de meetkunde</a:t>
            </a:r>
          </a:p>
          <a:p>
            <a:r>
              <a:rPr lang="nl-BE" dirty="0"/>
              <a:t>Hier en daar een klassieker maar ook minder bekend </a:t>
            </a:r>
          </a:p>
          <a:p>
            <a:r>
              <a:rPr lang="nl-BE" dirty="0"/>
              <a:t>‘Oude’ voorbeelden</a:t>
            </a:r>
          </a:p>
          <a:p>
            <a:r>
              <a:rPr lang="nl-BE" dirty="0"/>
              <a:t>Wat context over de oude beschavingen waaruit deze voorbeelden stammen</a:t>
            </a:r>
          </a:p>
          <a:p>
            <a:r>
              <a:rPr lang="nl-BE" dirty="0"/>
              <a:t>Bruikbaar in de klas?</a:t>
            </a:r>
          </a:p>
          <a:p>
            <a:r>
              <a:rPr lang="nl-BE" dirty="0"/>
              <a:t>Tussendoor wat commentaar: wat kunnen de voorbeelden bijdragen aan het beeld van wiskunde van de leerlingen?</a:t>
            </a:r>
          </a:p>
        </p:txBody>
      </p:sp>
      <p:sp>
        <p:nvSpPr>
          <p:cNvPr id="4" name="Title 3">
            <a:extLst>
              <a:ext uri="{FF2B5EF4-FFF2-40B4-BE49-F238E27FC236}">
                <a16:creationId xmlns:a16="http://schemas.microsoft.com/office/drawing/2014/main" id="{0D3B8B77-126A-3BD9-1CDE-EA79CE2EDAD4}"/>
              </a:ext>
            </a:extLst>
          </p:cNvPr>
          <p:cNvSpPr>
            <a:spLocks noGrp="1"/>
          </p:cNvSpPr>
          <p:nvPr>
            <p:ph type="title"/>
          </p:nvPr>
        </p:nvSpPr>
        <p:spPr/>
        <p:txBody>
          <a:bodyPr/>
          <a:lstStyle/>
          <a:p>
            <a:r>
              <a:rPr lang="nl-BE" dirty="0"/>
              <a:t>Inhoud van deze lezing</a:t>
            </a:r>
          </a:p>
        </p:txBody>
      </p:sp>
    </p:spTree>
    <p:extLst>
      <p:ext uri="{BB962C8B-B14F-4D97-AF65-F5344CB8AC3E}">
        <p14:creationId xmlns:p14="http://schemas.microsoft.com/office/powerpoint/2010/main" val="20844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988E-E415-C118-D626-978E5813E163}"/>
              </a:ext>
            </a:extLst>
          </p:cNvPr>
          <p:cNvSpPr>
            <a:spLocks noGrp="1"/>
          </p:cNvSpPr>
          <p:nvPr>
            <p:ph type="title"/>
          </p:nvPr>
        </p:nvSpPr>
        <p:spPr/>
        <p:txBody>
          <a:bodyPr/>
          <a:lstStyle/>
          <a:p>
            <a:r>
              <a:rPr lang="nl-BE" dirty="0"/>
              <a:t>Bedankt voor je aandacht!</a:t>
            </a:r>
            <a:br>
              <a:rPr lang="nl-BE" dirty="0"/>
            </a:br>
            <a:r>
              <a:rPr lang="nl-BE" dirty="0"/>
              <a:t>Vragen welkom!</a:t>
            </a:r>
          </a:p>
        </p:txBody>
      </p:sp>
      <p:sp>
        <p:nvSpPr>
          <p:cNvPr id="3" name="Text Placeholder 2">
            <a:extLst>
              <a:ext uri="{FF2B5EF4-FFF2-40B4-BE49-F238E27FC236}">
                <a16:creationId xmlns:a16="http://schemas.microsoft.com/office/drawing/2014/main" id="{5017C746-3F7C-1BFB-CD74-47857FF05EC9}"/>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0101AEC3-407E-ABD3-405B-9F1EC9963F2C}"/>
              </a:ext>
            </a:extLst>
          </p:cNvPr>
          <p:cNvSpPr>
            <a:spLocks noGrp="1"/>
          </p:cNvSpPr>
          <p:nvPr>
            <p:ph type="sldNum" sz="quarter" idx="17"/>
          </p:nvPr>
        </p:nvSpPr>
        <p:spPr/>
        <p:txBody>
          <a:bodyPr/>
          <a:lstStyle/>
          <a:p>
            <a:fld id="{0A297500-7527-634B-90F4-69D0994C32B4}" type="slidenum">
              <a:rPr lang="nl-NL" smtClean="0"/>
              <a:pPr/>
              <a:t>50</a:t>
            </a:fld>
            <a:endParaRPr lang="nl-NL" dirty="0"/>
          </a:p>
        </p:txBody>
      </p:sp>
    </p:spTree>
    <p:extLst>
      <p:ext uri="{BB962C8B-B14F-4D97-AF65-F5344CB8AC3E}">
        <p14:creationId xmlns:p14="http://schemas.microsoft.com/office/powerpoint/2010/main" val="738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5235-B271-8A35-D8B5-7174895E9992}"/>
              </a:ext>
            </a:extLst>
          </p:cNvPr>
          <p:cNvSpPr>
            <a:spLocks noGrp="1"/>
          </p:cNvSpPr>
          <p:nvPr>
            <p:ph type="title"/>
          </p:nvPr>
        </p:nvSpPr>
        <p:spPr/>
        <p:txBody>
          <a:bodyPr/>
          <a:lstStyle/>
          <a:p>
            <a:r>
              <a:rPr lang="nl-BE" dirty="0"/>
              <a:t>Een prehistorisch voorbeeld</a:t>
            </a:r>
          </a:p>
        </p:txBody>
      </p:sp>
      <p:sp>
        <p:nvSpPr>
          <p:cNvPr id="3" name="Text Placeholder 2">
            <a:extLst>
              <a:ext uri="{FF2B5EF4-FFF2-40B4-BE49-F238E27FC236}">
                <a16:creationId xmlns:a16="http://schemas.microsoft.com/office/drawing/2014/main" id="{24FD476F-8391-DCF0-840B-5B30B4AC9D27}"/>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C260C86E-5713-F8DB-10D8-F0C229318FDF}"/>
              </a:ext>
            </a:extLst>
          </p:cNvPr>
          <p:cNvSpPr>
            <a:spLocks noGrp="1"/>
          </p:cNvSpPr>
          <p:nvPr>
            <p:ph type="sldNum" sz="quarter" idx="17"/>
          </p:nvPr>
        </p:nvSpPr>
        <p:spPr/>
        <p:txBody>
          <a:bodyPr/>
          <a:lstStyle/>
          <a:p>
            <a:fld id="{0A297500-7527-634B-90F4-69D0994C32B4}" type="slidenum">
              <a:rPr lang="nl-NL" smtClean="0"/>
              <a:pPr/>
              <a:t>6</a:t>
            </a:fld>
            <a:endParaRPr lang="nl-NL" dirty="0"/>
          </a:p>
        </p:txBody>
      </p:sp>
    </p:spTree>
    <p:extLst>
      <p:ext uri="{BB962C8B-B14F-4D97-AF65-F5344CB8AC3E}">
        <p14:creationId xmlns:p14="http://schemas.microsoft.com/office/powerpoint/2010/main" val="400014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9415B0-F565-437D-BE0E-6BBF060A5A57}"/>
              </a:ext>
            </a:extLst>
          </p:cNvPr>
          <p:cNvPicPr>
            <a:picLocks noChangeAspect="1"/>
          </p:cNvPicPr>
          <p:nvPr/>
        </p:nvPicPr>
        <p:blipFill>
          <a:blip r:embed="rId3"/>
          <a:stretch>
            <a:fillRect/>
          </a:stretch>
        </p:blipFill>
        <p:spPr>
          <a:xfrm>
            <a:off x="5571169" y="0"/>
            <a:ext cx="3572832" cy="6857998"/>
          </a:xfrm>
          <a:prstGeom prst="rect">
            <a:avLst/>
          </a:prstGeom>
        </p:spPr>
      </p:pic>
      <p:pic>
        <p:nvPicPr>
          <p:cNvPr id="6" name="Picture 5">
            <a:extLst>
              <a:ext uri="{FF2B5EF4-FFF2-40B4-BE49-F238E27FC236}">
                <a16:creationId xmlns:a16="http://schemas.microsoft.com/office/drawing/2014/main" id="{B0E6BC08-BBBD-4756-9B24-A0EC7D08F776}"/>
              </a:ext>
            </a:extLst>
          </p:cNvPr>
          <p:cNvPicPr>
            <a:picLocks noChangeAspect="1"/>
          </p:cNvPicPr>
          <p:nvPr/>
        </p:nvPicPr>
        <p:blipFill>
          <a:blip r:embed="rId4"/>
          <a:stretch>
            <a:fillRect/>
          </a:stretch>
        </p:blipFill>
        <p:spPr>
          <a:xfrm>
            <a:off x="4389402" y="2552710"/>
            <a:ext cx="2099888" cy="1673923"/>
          </a:xfrm>
          <a:prstGeom prst="rect">
            <a:avLst/>
          </a:prstGeom>
        </p:spPr>
      </p:pic>
      <p:sp>
        <p:nvSpPr>
          <p:cNvPr id="3" name="Content Placeholder 2">
            <a:extLst>
              <a:ext uri="{FF2B5EF4-FFF2-40B4-BE49-F238E27FC236}">
                <a16:creationId xmlns:a16="http://schemas.microsoft.com/office/drawing/2014/main" id="{C7C33D72-2B95-4F0F-A17F-31C53ACA6AB3}"/>
              </a:ext>
            </a:extLst>
          </p:cNvPr>
          <p:cNvSpPr>
            <a:spLocks noGrp="1"/>
          </p:cNvSpPr>
          <p:nvPr>
            <p:ph sz="half" idx="1"/>
          </p:nvPr>
        </p:nvSpPr>
        <p:spPr>
          <a:xfrm>
            <a:off x="129305" y="1309945"/>
            <a:ext cx="4511521" cy="4825139"/>
          </a:xfrm>
        </p:spPr>
        <p:txBody>
          <a:bodyPr>
            <a:normAutofit fontScale="92500" lnSpcReduction="20000"/>
          </a:bodyPr>
          <a:lstStyle/>
          <a:p>
            <a:r>
              <a:rPr lang="de-DE" sz="1900" dirty="0" err="1"/>
              <a:t>bron</a:t>
            </a:r>
            <a:r>
              <a:rPr lang="de-DE" sz="1900" dirty="0"/>
              <a:t>: </a:t>
            </a:r>
            <a:r>
              <a:rPr lang="de-DE" sz="1900" dirty="0" err="1"/>
              <a:t>Lietzmann</a:t>
            </a:r>
            <a:r>
              <a:rPr lang="de-DE" sz="1900" dirty="0"/>
              <a:t>, W. “Geometrie Und Prähistorie.” Isis, vol. 20, </a:t>
            </a:r>
            <a:r>
              <a:rPr lang="de-DE" sz="1900" dirty="0" err="1"/>
              <a:t>no</a:t>
            </a:r>
            <a:r>
              <a:rPr lang="de-DE" sz="1900" dirty="0"/>
              <a:t>. 2, 1934, pp. 436–439.</a:t>
            </a:r>
          </a:p>
          <a:p>
            <a:r>
              <a:rPr lang="de-DE" dirty="0" err="1"/>
              <a:t>uit</a:t>
            </a:r>
            <a:r>
              <a:rPr lang="de-DE" dirty="0"/>
              <a:t> Hallstatt-</a:t>
            </a:r>
            <a:r>
              <a:rPr lang="de-DE" dirty="0" err="1"/>
              <a:t>tijd</a:t>
            </a:r>
            <a:r>
              <a:rPr lang="de-DE" dirty="0"/>
              <a:t> (1000-500 BC)</a:t>
            </a:r>
          </a:p>
          <a:p>
            <a:r>
              <a:rPr lang="nl-BE" dirty="0"/>
              <a:t>zie bv. de onderverdeling in congruente driehoeken: gelukt voor verdeling in 9 en 16, niet voor 25</a:t>
            </a:r>
          </a:p>
          <a:p>
            <a:r>
              <a:rPr lang="nl-BE" dirty="0"/>
              <a:t>meetkundige elementen vind je ook terug op aardewerk, kleren en doeken, vlechtwerk voor manden, …</a:t>
            </a:r>
          </a:p>
        </p:txBody>
      </p:sp>
      <p:sp>
        <p:nvSpPr>
          <p:cNvPr id="2" name="Slide Number Placeholder 1">
            <a:extLst>
              <a:ext uri="{FF2B5EF4-FFF2-40B4-BE49-F238E27FC236}">
                <a16:creationId xmlns:a16="http://schemas.microsoft.com/office/drawing/2014/main" id="{A79C3FC1-8C3E-47D7-9007-F2C49BC5EC48}"/>
              </a:ext>
            </a:extLst>
          </p:cNvPr>
          <p:cNvSpPr>
            <a:spLocks noGrp="1"/>
          </p:cNvSpPr>
          <p:nvPr>
            <p:ph type="sldNum" sz="quarter" idx="12"/>
          </p:nvPr>
        </p:nvSpPr>
        <p:spPr/>
        <p:txBody>
          <a:bodyPr/>
          <a:lstStyle/>
          <a:p>
            <a:fld id="{0A297500-7527-634B-90F4-69D0994C32B4}" type="slidenum">
              <a:rPr lang="nl-NL" smtClean="0"/>
              <a:pPr/>
              <a:t>7</a:t>
            </a:fld>
            <a:endParaRPr lang="nl-NL" dirty="0"/>
          </a:p>
        </p:txBody>
      </p:sp>
      <p:sp>
        <p:nvSpPr>
          <p:cNvPr id="4" name="Title 3">
            <a:extLst>
              <a:ext uri="{FF2B5EF4-FFF2-40B4-BE49-F238E27FC236}">
                <a16:creationId xmlns:a16="http://schemas.microsoft.com/office/drawing/2014/main" id="{5204994E-522C-474F-95E4-84A473D21BA3}"/>
              </a:ext>
            </a:extLst>
          </p:cNvPr>
          <p:cNvSpPr>
            <a:spLocks noGrp="1"/>
          </p:cNvSpPr>
          <p:nvPr>
            <p:ph type="title"/>
          </p:nvPr>
        </p:nvSpPr>
        <p:spPr/>
        <p:txBody>
          <a:bodyPr>
            <a:normAutofit fontScale="90000"/>
          </a:bodyPr>
          <a:lstStyle/>
          <a:p>
            <a:r>
              <a:rPr lang="nl-BE" dirty="0"/>
              <a:t>Metalen pot uit </a:t>
            </a:r>
            <a:br>
              <a:rPr lang="nl-BE" dirty="0"/>
            </a:br>
            <a:r>
              <a:rPr lang="nl-BE" dirty="0" err="1"/>
              <a:t>Ödenburg</a:t>
            </a:r>
            <a:r>
              <a:rPr lang="nl-BE" dirty="0"/>
              <a:t>, Hongarije</a:t>
            </a:r>
          </a:p>
        </p:txBody>
      </p:sp>
    </p:spTree>
    <p:extLst>
      <p:ext uri="{BB962C8B-B14F-4D97-AF65-F5344CB8AC3E}">
        <p14:creationId xmlns:p14="http://schemas.microsoft.com/office/powerpoint/2010/main" val="29736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4073F51-5987-4057-B710-62160AB3A1E8}"/>
              </a:ext>
            </a:extLst>
          </p:cNvPr>
          <p:cNvSpPr>
            <a:spLocks noGrp="1"/>
          </p:cNvSpPr>
          <p:nvPr>
            <p:ph type="sldNum" sz="quarter" idx="12"/>
          </p:nvPr>
        </p:nvSpPr>
        <p:spPr/>
        <p:txBody>
          <a:bodyPr/>
          <a:lstStyle/>
          <a:p>
            <a:fld id="{0A297500-7527-634B-90F4-69D0994C32B4}" type="slidenum">
              <a:rPr lang="nl-NL" smtClean="0"/>
              <a:pPr/>
              <a:t>8</a:t>
            </a:fld>
            <a:endParaRPr lang="nl-NL" dirty="0"/>
          </a:p>
        </p:txBody>
      </p:sp>
      <p:pic>
        <p:nvPicPr>
          <p:cNvPr id="13" name="Content Placeholder 5" descr="Map&#10;&#10;Description automatically generated">
            <a:extLst>
              <a:ext uri="{FF2B5EF4-FFF2-40B4-BE49-F238E27FC236}">
                <a16:creationId xmlns:a16="http://schemas.microsoft.com/office/drawing/2014/main" id="{63B88A86-938C-4279-8D1A-901D1F0A9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361" y="965200"/>
            <a:ext cx="4827640" cy="3861170"/>
          </a:xfrm>
          <a:prstGeom prst="rect">
            <a:avLst/>
          </a:prstGeom>
        </p:spPr>
      </p:pic>
      <p:sp>
        <p:nvSpPr>
          <p:cNvPr id="16" name="Title 15">
            <a:extLst>
              <a:ext uri="{FF2B5EF4-FFF2-40B4-BE49-F238E27FC236}">
                <a16:creationId xmlns:a16="http://schemas.microsoft.com/office/drawing/2014/main" id="{C7C178B6-869B-493E-AEE3-B53B6D8C6551}"/>
              </a:ext>
            </a:extLst>
          </p:cNvPr>
          <p:cNvSpPr>
            <a:spLocks noGrp="1"/>
          </p:cNvSpPr>
          <p:nvPr>
            <p:ph type="title"/>
          </p:nvPr>
        </p:nvSpPr>
        <p:spPr/>
        <p:txBody>
          <a:bodyPr>
            <a:normAutofit/>
          </a:bodyPr>
          <a:lstStyle/>
          <a:p>
            <a:r>
              <a:rPr lang="nl-BE" dirty="0"/>
              <a:t>Vier grote oude beschavingen</a:t>
            </a:r>
          </a:p>
        </p:txBody>
      </p:sp>
      <p:sp>
        <p:nvSpPr>
          <p:cNvPr id="4" name="Tijdelijke aanduiding voor inhoud 3">
            <a:extLst>
              <a:ext uri="{FF2B5EF4-FFF2-40B4-BE49-F238E27FC236}">
                <a16:creationId xmlns:a16="http://schemas.microsoft.com/office/drawing/2014/main" id="{EAE22ED2-AABC-448D-ACFF-5BEC8355AF7E}"/>
              </a:ext>
            </a:extLst>
          </p:cNvPr>
          <p:cNvSpPr>
            <a:spLocks noGrp="1"/>
          </p:cNvSpPr>
          <p:nvPr>
            <p:ph sz="half" idx="1"/>
          </p:nvPr>
        </p:nvSpPr>
        <p:spPr>
          <a:xfrm>
            <a:off x="129305" y="1079500"/>
            <a:ext cx="4285379" cy="3746870"/>
          </a:xfrm>
        </p:spPr>
        <p:txBody>
          <a:bodyPr>
            <a:normAutofit fontScale="92500" lnSpcReduction="20000"/>
          </a:bodyPr>
          <a:lstStyle/>
          <a:p>
            <a:r>
              <a:rPr lang="nl-BE" dirty="0"/>
              <a:t>ontstaan van irrigatie-economieën langs de oevers van grote rivieren</a:t>
            </a:r>
          </a:p>
          <a:p>
            <a:pPr lvl="1"/>
            <a:r>
              <a:rPr lang="nl-BE" dirty="0"/>
              <a:t>Mesopotamië: Tigris en Eufraat</a:t>
            </a:r>
          </a:p>
          <a:p>
            <a:pPr lvl="1"/>
            <a:r>
              <a:rPr lang="nl-BE" dirty="0"/>
              <a:t>Egypte: Nijl</a:t>
            </a:r>
          </a:p>
          <a:p>
            <a:pPr lvl="1"/>
            <a:r>
              <a:rPr lang="nl-BE" dirty="0"/>
              <a:t>China: </a:t>
            </a:r>
            <a:r>
              <a:rPr lang="nl-BE" dirty="0" err="1"/>
              <a:t>Hoang-ho</a:t>
            </a:r>
            <a:r>
              <a:rPr lang="nl-BE" dirty="0"/>
              <a:t> (Gele Rivier, noorden) en Yang-</a:t>
            </a:r>
            <a:r>
              <a:rPr lang="nl-BE" dirty="0" err="1"/>
              <a:t>tse</a:t>
            </a:r>
            <a:r>
              <a:rPr lang="nl-BE" dirty="0"/>
              <a:t> (Lange Rivier, zuiden)</a:t>
            </a:r>
          </a:p>
          <a:p>
            <a:pPr lvl="1"/>
            <a:r>
              <a:rPr lang="nl-BE" dirty="0"/>
              <a:t>India: Indus (westen) en Ganges (oosten)</a:t>
            </a:r>
          </a:p>
        </p:txBody>
      </p:sp>
      <p:sp>
        <p:nvSpPr>
          <p:cNvPr id="2" name="Tijdelijke aanduiding voor inhoud 3">
            <a:extLst>
              <a:ext uri="{FF2B5EF4-FFF2-40B4-BE49-F238E27FC236}">
                <a16:creationId xmlns:a16="http://schemas.microsoft.com/office/drawing/2014/main" id="{E4F6ECC5-36BB-3FDB-893F-24FF89A7E97B}"/>
              </a:ext>
            </a:extLst>
          </p:cNvPr>
          <p:cNvSpPr txBox="1">
            <a:spLocks/>
          </p:cNvSpPr>
          <p:nvPr/>
        </p:nvSpPr>
        <p:spPr>
          <a:xfrm>
            <a:off x="129305" y="4584700"/>
            <a:ext cx="8885390" cy="1702783"/>
          </a:xfrm>
          <a:prstGeom prst="rect">
            <a:avLst/>
          </a:prstGeom>
        </p:spPr>
        <p:txBody>
          <a:bodyPr vert="horz" lIns="91440" tIns="45720" rIns="91440" bIns="45720" rtlCol="0">
            <a:normAutofit fontScale="92500" lnSpcReduction="20000"/>
          </a:bodyPr>
          <a:lstStyle>
            <a:lvl1pPr marL="288000" indent="-288000" algn="l" defTabSz="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576000" indent="-288000" algn="l" defTabSz="288000" rtl="0" eaLnBrk="1" latinLnBrk="0" hangingPunct="1">
              <a:lnSpc>
                <a:spcPct val="100000"/>
              </a:lnSpc>
              <a:spcBef>
                <a:spcPts val="300"/>
              </a:spcBef>
              <a:spcAft>
                <a:spcPts val="300"/>
              </a:spcAft>
              <a:buFont typeface="Arial" panose="020B0604020202020204" pitchFamily="34" charset="0"/>
              <a:buChar char="•"/>
              <a:defRPr sz="2400" kern="1200">
                <a:solidFill>
                  <a:schemeClr val="tx1"/>
                </a:solidFill>
                <a:latin typeface="+mn-lt"/>
                <a:ea typeface="+mn-ea"/>
                <a:cs typeface="+mn-cs"/>
              </a:defRPr>
            </a:lvl2pPr>
            <a:lvl3pPr marL="864000" indent="-288000" algn="l" defTabSz="288000" rtl="0" eaLnBrk="1" latinLnBrk="0" hangingPunct="1">
              <a:lnSpc>
                <a:spcPct val="100000"/>
              </a:lnSpc>
              <a:spcBef>
                <a:spcPts val="300"/>
              </a:spcBef>
              <a:spcAft>
                <a:spcPts val="300"/>
              </a:spcAft>
              <a:buFont typeface="Arial" panose="020B0604020202020204" pitchFamily="34" charset="0"/>
              <a:buChar char="•"/>
              <a:defRPr sz="2200" kern="1200">
                <a:solidFill>
                  <a:schemeClr val="tx1"/>
                </a:solidFill>
                <a:latin typeface="+mn-lt"/>
                <a:ea typeface="+mn-ea"/>
                <a:cs typeface="+mn-cs"/>
              </a:defRPr>
            </a:lvl3pPr>
            <a:lvl4pPr marL="1152000" indent="-288000" algn="l" defTabSz="2880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4pPr>
            <a:lvl5pPr marL="1440000" indent="-288000" algn="l" defTabSz="288000" rtl="0" eaLnBrk="1" latinLnBrk="0" hangingPunct="1">
              <a:lnSpc>
                <a:spcPct val="100000"/>
              </a:lnSpc>
              <a:spcBef>
                <a:spcPts val="100"/>
              </a:spcBef>
              <a:spcAft>
                <a:spcPts val="1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nl-BE" dirty="0"/>
              <a:t>wat?</a:t>
            </a:r>
          </a:p>
          <a:p>
            <a:pPr marL="576000" lvl="2" indent="0">
              <a:lnSpc>
                <a:spcPct val="110000"/>
              </a:lnSpc>
              <a:buFont typeface="Arial" panose="020B0604020202020204" pitchFamily="34" charset="0"/>
              <a:buNone/>
            </a:pPr>
            <a:r>
              <a:rPr lang="nl-BE" dirty="0"/>
              <a:t>grotere bevolkingsconcentraties: steden / handel, complexere bestuursvormen / ontstaan van een hogere klasse / vaak verweven met godsdienst / nood aan organisatie en administratie / ontstaan van schrift en wiskunde / schrijven en rekenen door een beperkte groep</a:t>
            </a:r>
          </a:p>
        </p:txBody>
      </p:sp>
    </p:spTree>
    <p:extLst>
      <p:ext uri="{BB962C8B-B14F-4D97-AF65-F5344CB8AC3E}">
        <p14:creationId xmlns:p14="http://schemas.microsoft.com/office/powerpoint/2010/main" val="174026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7B486-2A63-5FE1-F8E0-203BABDD4A44}"/>
              </a:ext>
            </a:extLst>
          </p:cNvPr>
          <p:cNvSpPr>
            <a:spLocks noGrp="1"/>
          </p:cNvSpPr>
          <p:nvPr>
            <p:ph type="title"/>
          </p:nvPr>
        </p:nvSpPr>
        <p:spPr/>
        <p:txBody>
          <a:bodyPr/>
          <a:lstStyle/>
          <a:p>
            <a:r>
              <a:rPr lang="nl-BE" dirty="0"/>
              <a:t>Een oud voorbeeld uit Mesopotamië</a:t>
            </a:r>
          </a:p>
        </p:txBody>
      </p:sp>
      <p:sp>
        <p:nvSpPr>
          <p:cNvPr id="3" name="Tijdelijke aanduiding voor tekst 2">
            <a:extLst>
              <a:ext uri="{FF2B5EF4-FFF2-40B4-BE49-F238E27FC236}">
                <a16:creationId xmlns:a16="http://schemas.microsoft.com/office/drawing/2014/main" id="{3DDE3469-BFEC-3A67-3240-B0CB586912F6}"/>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2FEDD81E-BB6C-5CCC-4A12-DF5927562618}"/>
              </a:ext>
            </a:extLst>
          </p:cNvPr>
          <p:cNvSpPr>
            <a:spLocks noGrp="1"/>
          </p:cNvSpPr>
          <p:nvPr>
            <p:ph type="sldNum" sz="quarter" idx="17"/>
          </p:nvPr>
        </p:nvSpPr>
        <p:spPr/>
        <p:txBody>
          <a:bodyPr/>
          <a:lstStyle/>
          <a:p>
            <a:fld id="{0A297500-7527-634B-90F4-69D0994C32B4}" type="slidenum">
              <a:rPr lang="nl-NL" smtClean="0"/>
              <a:pPr/>
              <a:t>9</a:t>
            </a:fld>
            <a:endParaRPr lang="nl-NL" dirty="0"/>
          </a:p>
        </p:txBody>
      </p:sp>
    </p:spTree>
    <p:extLst>
      <p:ext uri="{BB962C8B-B14F-4D97-AF65-F5344CB8AC3E}">
        <p14:creationId xmlns:p14="http://schemas.microsoft.com/office/powerpoint/2010/main" val="958829753"/>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1DA0F3916E074EBD55F0BB14078294" ma:contentTypeVersion="14" ma:contentTypeDescription="Create a new document." ma:contentTypeScope="" ma:versionID="a2d72d76f7b36b4d0dc6f1dc9b99f0d2">
  <xsd:schema xmlns:xsd="http://www.w3.org/2001/XMLSchema" xmlns:xs="http://www.w3.org/2001/XMLSchema" xmlns:p="http://schemas.microsoft.com/office/2006/metadata/properties" xmlns:ns3="3b7e306c-89b9-4506-ae2b-719c3661f9b6" xmlns:ns4="c13ace33-c334-411f-882f-0392191ebf05" targetNamespace="http://schemas.microsoft.com/office/2006/metadata/properties" ma:root="true" ma:fieldsID="f6ab7d1077a6cf564cbab42b3e85086b" ns3:_="" ns4:_="">
    <xsd:import namespace="3b7e306c-89b9-4506-ae2b-719c3661f9b6"/>
    <xsd:import namespace="c13ace33-c334-411f-882f-0392191ebf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e306c-89b9-4506-ae2b-719c3661f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3ace33-c334-411f-882f-0392191ebf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B9878-2D75-45B9-8F83-8351A04D78E3}">
  <ds:schemaRefs>
    <ds:schemaRef ds:uri="c13ace33-c334-411f-882f-0392191ebf05"/>
    <ds:schemaRef ds:uri="http://schemas.microsoft.com/office/infopath/2007/PartnerControls"/>
    <ds:schemaRef ds:uri="http://schemas.microsoft.com/office/2006/documentManagement/types"/>
    <ds:schemaRef ds:uri="3b7e306c-89b9-4506-ae2b-719c3661f9b6"/>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A55B6176-32D2-433B-B2B1-8B4346D02C60}">
  <ds:schemaRefs>
    <ds:schemaRef ds:uri="http://schemas.microsoft.com/sharepoint/v3/contenttype/forms"/>
  </ds:schemaRefs>
</ds:datastoreItem>
</file>

<file path=customXml/itemProps3.xml><?xml version="1.0" encoding="utf-8"?>
<ds:datastoreItem xmlns:ds="http://schemas.openxmlformats.org/officeDocument/2006/customXml" ds:itemID="{BD3F1FB0-9E28-4073-A0E4-74352D6BE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e306c-89b9-4506-ae2b-719c3661f9b6"/>
    <ds:schemaRef ds:uri="c13ace33-c334-411f-882f-0392191eb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3310</Words>
  <Application>Microsoft Office PowerPoint</Application>
  <PresentationFormat>On-screen Show (4:3)</PresentationFormat>
  <Paragraphs>363</Paragraphs>
  <Slides>50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Cambria Math</vt:lpstr>
      <vt:lpstr>Wingdings</vt:lpstr>
      <vt:lpstr>KU Leuven</vt:lpstr>
      <vt:lpstr>Geschiedenis van de wiskunde inzetten in wiskundelessen</vt:lpstr>
      <vt:lpstr>Kennismaking</vt:lpstr>
      <vt:lpstr>Vóór we van start gaan…</vt:lpstr>
      <vt:lpstr>Vóór we van start gaan…</vt:lpstr>
      <vt:lpstr>Inhoud van deze lezing</vt:lpstr>
      <vt:lpstr>Een prehistorisch voorbeeld</vt:lpstr>
      <vt:lpstr>Metalen pot uit  Ödenburg, Hongarije</vt:lpstr>
      <vt:lpstr>Vier grote oude beschavingen</vt:lpstr>
      <vt:lpstr>Een oud voorbeeld uit Mesopotamië</vt:lpstr>
      <vt:lpstr>Een ‘oud’ voorbeeld uit  Mesoptamië</vt:lpstr>
      <vt:lpstr>PowerPoint Presentation</vt:lpstr>
      <vt:lpstr>Een ‘oud’ voorbeeld</vt:lpstr>
      <vt:lpstr>Terugblik</vt:lpstr>
      <vt:lpstr>Twee voorbeelden uit Egypte</vt:lpstr>
      <vt:lpstr>Oppervlakte van een cirkel</vt:lpstr>
      <vt:lpstr>Volume afge- knotte piramide</vt:lpstr>
      <vt:lpstr>Terugblik</vt:lpstr>
      <vt:lpstr>Twee soorten wiskunde bij de Oude Grieken</vt:lpstr>
      <vt:lpstr>Context</vt:lpstr>
      <vt:lpstr>Ook hier praktische wiskunde …</vt:lpstr>
      <vt:lpstr>Maar natuurlijk ook een heel andere wiskunde</vt:lpstr>
      <vt:lpstr>De Elementen van Euclides</vt:lpstr>
      <vt:lpstr>Hoe kennen we de Griekse wiskunde?</vt:lpstr>
      <vt:lpstr>De start</vt:lpstr>
      <vt:lpstr>Derde postulaat</vt:lpstr>
      <vt:lpstr>Terugblik</vt:lpstr>
      <vt:lpstr>De stelling van Pythagoras: Griekenland, China en India</vt:lpstr>
      <vt:lpstr>De Elementen Boek 1 Propositie 47</vt:lpstr>
      <vt:lpstr>China</vt:lpstr>
      <vt:lpstr>Gou-gu</vt:lpstr>
      <vt:lpstr>Gou-gu-relatie: de Chinese versie van de stelling van Pythagoras</vt:lpstr>
      <vt:lpstr>Gou-gu-relatie: de Chinese versie van de stelling van Pythagoras</vt:lpstr>
      <vt:lpstr>Bewijs van gou-gu-relatie via out-in-principe</vt:lpstr>
      <vt:lpstr>Gou-gu-relatie en het out-in-principe </vt:lpstr>
      <vt:lpstr>Klopt het bewijs in het algemeen?</vt:lpstr>
      <vt:lpstr>Nog een puzzelbewijs</vt:lpstr>
      <vt:lpstr>Context</vt:lpstr>
      <vt:lpstr>Een bewijs uit India (Bhaskara II, 12de eeuw, in moderne notatie)</vt:lpstr>
      <vt:lpstr>Terugblik</vt:lpstr>
      <vt:lpstr>Een meetkundig voorbeeld uit de Islamitisch-Arabische cultuur</vt:lpstr>
      <vt:lpstr>Context </vt:lpstr>
      <vt:lpstr>Abu al-Wafa al-Buzjani</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Abu al-Wafa al-Buzjani, On the Geometric Constructions Necessary for the Artisan</vt:lpstr>
      <vt:lpstr>Terugblik</vt:lpstr>
      <vt:lpstr>Bedankt voor je aandacht! Vragen welkom!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 Deprez</dc:creator>
  <cp:lastModifiedBy>Johan Deprez</cp:lastModifiedBy>
  <cp:revision>83</cp:revision>
  <dcterms:created xsi:type="dcterms:W3CDTF">2017-09-13T11:56:44Z</dcterms:created>
  <dcterms:modified xsi:type="dcterms:W3CDTF">2026-03-14T07:56:47Z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0x010100161DA0F3916E074EBD55F0BB14078294</vt:lpwstr>
  </property>
</Properties>
</file>